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57" r:id="rId5"/>
    <p:sldId id="260" r:id="rId6"/>
    <p:sldId id="263" r:id="rId7"/>
    <p:sldId id="264" r:id="rId8"/>
    <p:sldId id="266" r:id="rId9"/>
    <p:sldId id="262" r:id="rId10"/>
    <p:sldId id="261" r:id="rId11"/>
    <p:sldId id="268" r:id="rId12"/>
    <p:sldId id="265" r:id="rId13"/>
    <p:sldId id="267" r:id="rId1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40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2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58CC4-BFA4-456A-9C71-77F00D71D014}" type="datetimeFigureOut">
              <a:rPr lang="fr-FR" smtClean="0"/>
              <a:t>20/07/2025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FBC5-8C03-41B3-A016-A35BC66C74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572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58CC4-BFA4-456A-9C71-77F00D71D014}" type="datetimeFigureOut">
              <a:rPr lang="fr-FR" smtClean="0"/>
              <a:t>20/07/2025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FBC5-8C03-41B3-A016-A35BC66C74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1377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58CC4-BFA4-456A-9C71-77F00D71D014}" type="datetimeFigureOut">
              <a:rPr lang="fr-FR" smtClean="0"/>
              <a:t>20/07/2025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FBC5-8C03-41B3-A016-A35BC66C74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555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58CC4-BFA4-456A-9C71-77F00D71D014}" type="datetimeFigureOut">
              <a:rPr lang="fr-FR" smtClean="0"/>
              <a:t>20/07/2025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FBC5-8C03-41B3-A016-A35BC66C74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9302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58CC4-BFA4-456A-9C71-77F00D71D014}" type="datetimeFigureOut">
              <a:rPr lang="fr-FR" smtClean="0"/>
              <a:t>20/07/2025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FBC5-8C03-41B3-A016-A35BC66C74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0908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58CC4-BFA4-456A-9C71-77F00D71D014}" type="datetimeFigureOut">
              <a:rPr lang="fr-FR" smtClean="0"/>
              <a:t>20/07/2025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FBC5-8C03-41B3-A016-A35BC66C74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44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58CC4-BFA4-456A-9C71-77F00D71D014}" type="datetimeFigureOut">
              <a:rPr lang="fr-FR" smtClean="0"/>
              <a:t>20/07/2025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FBC5-8C03-41B3-A016-A35BC66C74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9079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58CC4-BFA4-456A-9C71-77F00D71D014}" type="datetimeFigureOut">
              <a:rPr lang="fr-FR" smtClean="0"/>
              <a:t>20/07/2025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FBC5-8C03-41B3-A016-A35BC66C74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3532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58CC4-BFA4-456A-9C71-77F00D71D014}" type="datetimeFigureOut">
              <a:rPr lang="fr-FR" smtClean="0"/>
              <a:t>20/07/2025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FBC5-8C03-41B3-A016-A35BC66C74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6898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58CC4-BFA4-456A-9C71-77F00D71D014}" type="datetimeFigureOut">
              <a:rPr lang="fr-FR" smtClean="0"/>
              <a:t>20/07/2025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FBC5-8C03-41B3-A016-A35BC66C74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3906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58CC4-BFA4-456A-9C71-77F00D71D014}" type="datetimeFigureOut">
              <a:rPr lang="fr-FR" smtClean="0"/>
              <a:t>20/07/2025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FBC5-8C03-41B3-A016-A35BC66C74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2329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58CC4-BFA4-456A-9C71-77F00D71D014}" type="datetimeFigureOut">
              <a:rPr lang="fr-FR" smtClean="0"/>
              <a:t>20/07/2025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4FBC5-8C03-41B3-A016-A35BC66C74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7696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jpe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5.jpe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7.jpe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9.jpe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jpe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jpe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jpe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jpe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jpe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jpe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97361771-15BC-46E5-95A0-FE9C842C6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6479" cy="486647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1922845-FF79-4623-9B6B-335CC8D1F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37" y="1228473"/>
            <a:ext cx="3047436" cy="304743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1BD9E2F-8835-4F40-9CC5-FE55615D2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9" b="99919" l="81" r="99556">
                        <a14:foregroundMark x1="525" y1="2667" x2="76121" y2="6465"/>
                        <a14:foregroundMark x1="76121" y1="6465" x2="87879" y2="18949"/>
                        <a14:foregroundMark x1="87879" y1="18949" x2="92687" y2="85657"/>
                        <a14:foregroundMark x1="92687" y1="85657" x2="79475" y2="91677"/>
                        <a14:foregroundMark x1="79475" y1="91677" x2="31434" y2="95111"/>
                        <a14:foregroundMark x1="31434" y1="95111" x2="13172" y2="77010"/>
                        <a14:foregroundMark x1="13172" y1="77010" x2="15071" y2="26545"/>
                        <a14:foregroundMark x1="15071" y1="26545" x2="33051" y2="20121"/>
                        <a14:foregroundMark x1="33051" y1="20121" x2="61697" y2="19232"/>
                        <a14:foregroundMark x1="61697" y1="19232" x2="74909" y2="26263"/>
                        <a14:foregroundMark x1="74909" y1="26263" x2="76566" y2="28566"/>
                        <a14:foregroundMark x1="7475" y1="3030" x2="88364" y2="1333"/>
                        <a14:foregroundMark x1="88364" y1="1333" x2="94101" y2="6909"/>
                        <a14:foregroundMark x1="94101" y1="6909" x2="97212" y2="97212"/>
                        <a14:foregroundMark x1="97212" y1="97212" x2="17535" y2="98626"/>
                        <a14:foregroundMark x1="17535" y1="98626" x2="9939" y2="96242"/>
                        <a14:foregroundMark x1="9939" y1="96242" x2="3111" y2="10020"/>
                        <a14:foregroundMark x1="3111" y1="10020" x2="9778" y2="3798"/>
                        <a14:foregroundMark x1="9778" y1="3798" x2="24646" y2="5212"/>
                        <a14:foregroundMark x1="11798" y1="1414" x2="121" y2="22465"/>
                        <a14:foregroundMark x1="121" y1="22465" x2="121" y2="22465"/>
                        <a14:foregroundMark x1="13455" y1="12687" x2="13455" y2="12687"/>
                        <a14:foregroundMark x1="9131" y1="32525" x2="5091" y2="77455"/>
                        <a14:foregroundMark x1="5091" y1="77455" x2="5091" y2="77455"/>
                        <a14:foregroundMark x1="1778" y1="57253" x2="1535" y2="90667"/>
                        <a14:foregroundMark x1="1253" y1="97535" x2="20566" y2="98788"/>
                        <a14:foregroundMark x1="26020" y1="98667" x2="30869" y2="98788"/>
                        <a14:foregroundMark x1="96646" y1="97535" x2="96646" y2="7232"/>
                        <a14:foregroundMark x1="99556" y1="2909" x2="97778" y2="86869"/>
                        <a14:foregroundMark x1="98788" y1="95758" x2="98667" y2="99030"/>
                        <a14:foregroundMark x1="88364" y1="99919" x2="91434" y2="99434"/>
                        <a14:foregroundMark x1="2303" y1="53212" x2="889" y2="11677"/>
                        <a14:foregroundMark x1="889" y1="11677" x2="889" y2="11677"/>
                        <a14:backgroundMark x1="36444" y1="38343" x2="51717" y2="63596"/>
                        <a14:backgroundMark x1="51717" y1="63596" x2="40202" y2="63475"/>
                        <a14:backgroundMark x1="40202" y1="63475" x2="37616" y2="43394"/>
                        <a14:backgroundMark x1="37616" y1="43394" x2="48929" y2="35879"/>
                        <a14:backgroundMark x1="48929" y1="35879" x2="61414" y2="42545"/>
                        <a14:backgroundMark x1="61414" y1="42545" x2="68162" y2="54869"/>
                        <a14:backgroundMark x1="68162" y1="54869" x2="65293" y2="66828"/>
                        <a14:backgroundMark x1="65293" y1="66828" x2="56646" y2="73293"/>
                        <a14:backgroundMark x1="56646" y1="73293" x2="46465" y2="71556"/>
                        <a14:backgroundMark x1="46465" y1="71556" x2="35879" y2="65293"/>
                        <a14:backgroundMark x1="35879" y1="65293" x2="31434" y2="53253"/>
                        <a14:backgroundMark x1="31434" y1="53253" x2="33616" y2="41939"/>
                        <a14:backgroundMark x1="33616" y1="41939" x2="40000" y2="34061"/>
                        <a14:backgroundMark x1="40000" y1="34061" x2="50141" y2="33616"/>
                        <a14:backgroundMark x1="50141" y1="33616" x2="65131" y2="44040"/>
                        <a14:backgroundMark x1="65131" y1="44040" x2="69455" y2="51798"/>
                        <a14:backgroundMark x1="69455" y1="51798" x2="68687" y2="57253"/>
                        <a14:backgroundMark x1="24768" y1="47636" x2="24364" y2="5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927858" cy="492785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A53EDBE-C6B5-4AB5-9F7B-A968869A7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561" y="0"/>
            <a:ext cx="4866479" cy="486647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5856B2F-FFA8-4F21-A2F2-A6627A2728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075" y="566058"/>
            <a:ext cx="4280829" cy="428082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45F7790-5D3D-4929-87C1-A0E82AD014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9" b="99919" l="81" r="99556">
                        <a14:foregroundMark x1="525" y1="2667" x2="76121" y2="6465"/>
                        <a14:foregroundMark x1="76121" y1="6465" x2="87879" y2="18949"/>
                        <a14:foregroundMark x1="87879" y1="18949" x2="92687" y2="85657"/>
                        <a14:foregroundMark x1="92687" y1="85657" x2="79475" y2="91677"/>
                        <a14:foregroundMark x1="79475" y1="91677" x2="31434" y2="95111"/>
                        <a14:foregroundMark x1="31434" y1="95111" x2="13172" y2="77010"/>
                        <a14:foregroundMark x1="13172" y1="77010" x2="15071" y2="26545"/>
                        <a14:foregroundMark x1="15071" y1="26545" x2="33051" y2="20121"/>
                        <a14:foregroundMark x1="33051" y1="20121" x2="61697" y2="19232"/>
                        <a14:foregroundMark x1="61697" y1="19232" x2="74909" y2="26263"/>
                        <a14:foregroundMark x1="74909" y1="26263" x2="76566" y2="28566"/>
                        <a14:foregroundMark x1="7475" y1="3030" x2="88364" y2="1333"/>
                        <a14:foregroundMark x1="88364" y1="1333" x2="94101" y2="6909"/>
                        <a14:foregroundMark x1="94101" y1="6909" x2="97212" y2="97212"/>
                        <a14:foregroundMark x1="97212" y1="97212" x2="17535" y2="98626"/>
                        <a14:foregroundMark x1="17535" y1="98626" x2="9939" y2="96242"/>
                        <a14:foregroundMark x1="9939" y1="96242" x2="3111" y2="10020"/>
                        <a14:foregroundMark x1="3111" y1="10020" x2="9778" y2="3798"/>
                        <a14:foregroundMark x1="9778" y1="3798" x2="24646" y2="5212"/>
                        <a14:foregroundMark x1="11798" y1="1414" x2="121" y2="22465"/>
                        <a14:foregroundMark x1="121" y1="22465" x2="121" y2="22465"/>
                        <a14:foregroundMark x1="13455" y1="12687" x2="13455" y2="12687"/>
                        <a14:foregroundMark x1="9131" y1="32525" x2="5091" y2="77455"/>
                        <a14:foregroundMark x1="5091" y1="77455" x2="5091" y2="77455"/>
                        <a14:foregroundMark x1="1778" y1="57253" x2="1535" y2="90667"/>
                        <a14:foregroundMark x1="1253" y1="97535" x2="20566" y2="98788"/>
                        <a14:foregroundMark x1="26020" y1="98667" x2="30869" y2="98788"/>
                        <a14:foregroundMark x1="96646" y1="97535" x2="96646" y2="7232"/>
                        <a14:foregroundMark x1="99556" y1="2909" x2="97778" y2="86869"/>
                        <a14:foregroundMark x1="98788" y1="95758" x2="98667" y2="99030"/>
                        <a14:foregroundMark x1="88364" y1="99919" x2="91434" y2="99434"/>
                        <a14:foregroundMark x1="2303" y1="53212" x2="889" y2="11677"/>
                        <a14:foregroundMark x1="889" y1="11677" x2="889" y2="11677"/>
                        <a14:backgroundMark x1="36444" y1="38343" x2="51717" y2="63596"/>
                        <a14:backgroundMark x1="51717" y1="63596" x2="40202" y2="63475"/>
                        <a14:backgroundMark x1="40202" y1="63475" x2="37616" y2="43394"/>
                        <a14:backgroundMark x1="37616" y1="43394" x2="48929" y2="35879"/>
                        <a14:backgroundMark x1="48929" y1="35879" x2="61414" y2="42545"/>
                        <a14:backgroundMark x1="61414" y1="42545" x2="68162" y2="54869"/>
                        <a14:backgroundMark x1="68162" y1="54869" x2="65293" y2="66828"/>
                        <a14:backgroundMark x1="65293" y1="66828" x2="56646" y2="73293"/>
                        <a14:backgroundMark x1="56646" y1="73293" x2="46465" y2="71556"/>
                        <a14:backgroundMark x1="46465" y1="71556" x2="35879" y2="65293"/>
                        <a14:backgroundMark x1="35879" y1="65293" x2="31434" y2="53253"/>
                        <a14:backgroundMark x1="31434" y1="53253" x2="33616" y2="41939"/>
                        <a14:backgroundMark x1="33616" y1="41939" x2="40000" y2="34061"/>
                        <a14:backgroundMark x1="40000" y1="34061" x2="50141" y2="33616"/>
                        <a14:backgroundMark x1="50141" y1="33616" x2="65131" y2="44040"/>
                        <a14:backgroundMark x1="65131" y1="44040" x2="69455" y2="51798"/>
                        <a14:backgroundMark x1="69455" y1="51798" x2="68687" y2="57253"/>
                        <a14:backgroundMark x1="24768" y1="47636" x2="24364" y2="5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43" y="0"/>
            <a:ext cx="4927858" cy="492785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6131D9B-085E-4A9F-AA5F-85F708DC1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6" b="89992" l="2543" r="96796">
                        <a14:foregroundMark x1="2543" y1="11084" x2="5189" y2="13151"/>
                        <a14:foregroundMark x1="94935" y1="20926" x2="96713" y2="21919"/>
                        <a14:foregroundMark x1="95307" y1="12821" x2="91420" y2="13151"/>
                        <a14:foregroundMark x1="96796" y1="87014" x2="96796" y2="870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598" y="3669870"/>
            <a:ext cx="3265714" cy="9945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7F1943F-0751-45EA-AED8-5DD70B8106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32" b="90552" l="9935" r="89935">
                        <a14:foregroundMark x1="50065" y1="8513" x2="50065" y2="8513"/>
                        <a14:foregroundMark x1="55163" y1="8419" x2="55163" y2="8419"/>
                        <a14:foregroundMark x1="48235" y1="8232" x2="48235" y2="8232"/>
                        <a14:foregroundMark x1="53464" y1="90552" x2="53464" y2="90552"/>
                        <a14:foregroundMark x1="89935" y1="31151" x2="89935" y2="31151"/>
                        <a14:foregroundMark x1="89412" y1="43779" x2="89412" y2="437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2073" y="2967445"/>
            <a:ext cx="1165401" cy="1628515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3C0FEC2E-B348-4D24-B980-99F95203ECFA}"/>
              </a:ext>
            </a:extLst>
          </p:cNvPr>
          <p:cNvSpPr txBox="1"/>
          <p:nvPr/>
        </p:nvSpPr>
        <p:spPr>
          <a:xfrm>
            <a:off x="2018777" y="3879920"/>
            <a:ext cx="1934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684031"/>
                </a:solidFill>
                <a:latin typeface="Diogenes" panose="02000605040000020004" pitchFamily="2" charset="0"/>
              </a:rPr>
              <a:t>Camélia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CD38AD66-951A-440B-A640-7C8DF18C68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6" b="89992" l="2543" r="96796">
                        <a14:foregroundMark x1="2543" y1="11084" x2="5189" y2="13151"/>
                        <a14:foregroundMark x1="94935" y1="20926" x2="96713" y2="21919"/>
                        <a14:foregroundMark x1="95307" y1="12821" x2="91420" y2="13151"/>
                        <a14:foregroundMark x1="96796" y1="87014" x2="96796" y2="870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5688" y="3669870"/>
            <a:ext cx="3265714" cy="9945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A3021A1-844C-4117-88E5-7B7BA6FFC0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32" b="90552" l="9935" r="89935">
                        <a14:foregroundMark x1="50065" y1="8513" x2="50065" y2="8513"/>
                        <a14:foregroundMark x1="55163" y1="8419" x2="55163" y2="8419"/>
                        <a14:foregroundMark x1="48235" y1="8232" x2="48235" y2="8232"/>
                        <a14:foregroundMark x1="53464" y1="90552" x2="53464" y2="90552"/>
                        <a14:foregroundMark x1="89935" y1="31151" x2="89935" y2="31151"/>
                        <a14:foregroundMark x1="89412" y1="43779" x2="89412" y2="437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3163" y="2967445"/>
            <a:ext cx="1165401" cy="1628515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82B5DE5D-FA3F-4F04-947D-CB2F5553BED3}"/>
              </a:ext>
            </a:extLst>
          </p:cNvPr>
          <p:cNvSpPr txBox="1"/>
          <p:nvPr/>
        </p:nvSpPr>
        <p:spPr>
          <a:xfrm>
            <a:off x="6492032" y="3893215"/>
            <a:ext cx="1934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684031"/>
                </a:solidFill>
                <a:latin typeface="Diogenes" panose="02000605040000020004" pitchFamily="2" charset="0"/>
              </a:rPr>
              <a:t>Timéo</a:t>
            </a:r>
          </a:p>
        </p:txBody>
      </p:sp>
    </p:spTree>
    <p:extLst>
      <p:ext uri="{BB962C8B-B14F-4D97-AF65-F5344CB8AC3E}">
        <p14:creationId xmlns:p14="http://schemas.microsoft.com/office/powerpoint/2010/main" val="1152753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97361771-15BC-46E5-95A0-FE9C842C6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6479" cy="486647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96898BF-B30D-4613-8640-8D0DED44D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262" y="1198098"/>
            <a:ext cx="2696926" cy="269692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1BD9E2F-8835-4F40-9CC5-FE55615D2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9" b="99919" l="81" r="99556">
                        <a14:foregroundMark x1="525" y1="2667" x2="76121" y2="6465"/>
                        <a14:foregroundMark x1="76121" y1="6465" x2="87879" y2="18949"/>
                        <a14:foregroundMark x1="87879" y1="18949" x2="92687" y2="85657"/>
                        <a14:foregroundMark x1="92687" y1="85657" x2="79475" y2="91677"/>
                        <a14:foregroundMark x1="79475" y1="91677" x2="31434" y2="95111"/>
                        <a14:foregroundMark x1="31434" y1="95111" x2="13172" y2="77010"/>
                        <a14:foregroundMark x1="13172" y1="77010" x2="15071" y2="26545"/>
                        <a14:foregroundMark x1="15071" y1="26545" x2="33051" y2="20121"/>
                        <a14:foregroundMark x1="33051" y1="20121" x2="61697" y2="19232"/>
                        <a14:foregroundMark x1="61697" y1="19232" x2="74909" y2="26263"/>
                        <a14:foregroundMark x1="74909" y1="26263" x2="76566" y2="28566"/>
                        <a14:foregroundMark x1="7475" y1="3030" x2="88364" y2="1333"/>
                        <a14:foregroundMark x1="88364" y1="1333" x2="94101" y2="6909"/>
                        <a14:foregroundMark x1="94101" y1="6909" x2="97212" y2="97212"/>
                        <a14:foregroundMark x1="97212" y1="97212" x2="17535" y2="98626"/>
                        <a14:foregroundMark x1="17535" y1="98626" x2="9939" y2="96242"/>
                        <a14:foregroundMark x1="9939" y1="96242" x2="3111" y2="10020"/>
                        <a14:foregroundMark x1="3111" y1="10020" x2="9778" y2="3798"/>
                        <a14:foregroundMark x1="9778" y1="3798" x2="24646" y2="5212"/>
                        <a14:foregroundMark x1="11798" y1="1414" x2="121" y2="22465"/>
                        <a14:foregroundMark x1="121" y1="22465" x2="121" y2="22465"/>
                        <a14:foregroundMark x1="13455" y1="12687" x2="13455" y2="12687"/>
                        <a14:foregroundMark x1="9131" y1="32525" x2="5091" y2="77455"/>
                        <a14:foregroundMark x1="5091" y1="77455" x2="5091" y2="77455"/>
                        <a14:foregroundMark x1="1778" y1="57253" x2="1535" y2="90667"/>
                        <a14:foregroundMark x1="1253" y1="97535" x2="20566" y2="98788"/>
                        <a14:foregroundMark x1="26020" y1="98667" x2="30869" y2="98788"/>
                        <a14:foregroundMark x1="96646" y1="97535" x2="96646" y2="7232"/>
                        <a14:foregroundMark x1="99556" y1="2909" x2="97778" y2="86869"/>
                        <a14:foregroundMark x1="98788" y1="95758" x2="98667" y2="99030"/>
                        <a14:foregroundMark x1="88364" y1="99919" x2="91434" y2="99434"/>
                        <a14:foregroundMark x1="2303" y1="53212" x2="889" y2="11677"/>
                        <a14:foregroundMark x1="889" y1="11677" x2="889" y2="11677"/>
                        <a14:backgroundMark x1="36444" y1="38343" x2="51717" y2="63596"/>
                        <a14:backgroundMark x1="51717" y1="63596" x2="40202" y2="63475"/>
                        <a14:backgroundMark x1="40202" y1="63475" x2="37616" y2="43394"/>
                        <a14:backgroundMark x1="37616" y1="43394" x2="48929" y2="35879"/>
                        <a14:backgroundMark x1="48929" y1="35879" x2="61414" y2="42545"/>
                        <a14:backgroundMark x1="61414" y1="42545" x2="68162" y2="54869"/>
                        <a14:backgroundMark x1="68162" y1="54869" x2="65293" y2="66828"/>
                        <a14:backgroundMark x1="65293" y1="66828" x2="56646" y2="73293"/>
                        <a14:backgroundMark x1="56646" y1="73293" x2="46465" y2="71556"/>
                        <a14:backgroundMark x1="46465" y1="71556" x2="35879" y2="65293"/>
                        <a14:backgroundMark x1="35879" y1="65293" x2="31434" y2="53253"/>
                        <a14:backgroundMark x1="31434" y1="53253" x2="33616" y2="41939"/>
                        <a14:backgroundMark x1="33616" y1="41939" x2="40000" y2="34061"/>
                        <a14:backgroundMark x1="40000" y1="34061" x2="50141" y2="33616"/>
                        <a14:backgroundMark x1="50141" y1="33616" x2="65131" y2="44040"/>
                        <a14:backgroundMark x1="65131" y1="44040" x2="69455" y2="51798"/>
                        <a14:backgroundMark x1="69455" y1="51798" x2="68687" y2="57253"/>
                        <a14:backgroundMark x1="24768" y1="47636" x2="24364" y2="5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27858" cy="492785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A53EDBE-C6B5-4AB5-9F7B-A968869A7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561" y="0"/>
            <a:ext cx="4866479" cy="486647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50EFEC1-440A-4C81-97FD-E86F381F34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564" y="1016325"/>
            <a:ext cx="3060471" cy="306047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45F7790-5D3D-4929-87C1-A0E82AD014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9" b="99919" l="81" r="99556">
                        <a14:foregroundMark x1="525" y1="2667" x2="76121" y2="6465"/>
                        <a14:foregroundMark x1="76121" y1="6465" x2="87879" y2="18949"/>
                        <a14:foregroundMark x1="87879" y1="18949" x2="92687" y2="85657"/>
                        <a14:foregroundMark x1="92687" y1="85657" x2="79475" y2="91677"/>
                        <a14:foregroundMark x1="79475" y1="91677" x2="31434" y2="95111"/>
                        <a14:foregroundMark x1="31434" y1="95111" x2="13172" y2="77010"/>
                        <a14:foregroundMark x1="13172" y1="77010" x2="15071" y2="26545"/>
                        <a14:foregroundMark x1="15071" y1="26545" x2="33051" y2="20121"/>
                        <a14:foregroundMark x1="33051" y1="20121" x2="61697" y2="19232"/>
                        <a14:foregroundMark x1="61697" y1="19232" x2="74909" y2="26263"/>
                        <a14:foregroundMark x1="74909" y1="26263" x2="76566" y2="28566"/>
                        <a14:foregroundMark x1="7475" y1="3030" x2="88364" y2="1333"/>
                        <a14:foregroundMark x1="88364" y1="1333" x2="94101" y2="6909"/>
                        <a14:foregroundMark x1="94101" y1="6909" x2="97212" y2="97212"/>
                        <a14:foregroundMark x1="97212" y1="97212" x2="17535" y2="98626"/>
                        <a14:foregroundMark x1="17535" y1="98626" x2="9939" y2="96242"/>
                        <a14:foregroundMark x1="9939" y1="96242" x2="3111" y2="10020"/>
                        <a14:foregroundMark x1="3111" y1="10020" x2="9778" y2="3798"/>
                        <a14:foregroundMark x1="9778" y1="3798" x2="24646" y2="5212"/>
                        <a14:foregroundMark x1="11798" y1="1414" x2="121" y2="22465"/>
                        <a14:foregroundMark x1="121" y1="22465" x2="121" y2="22465"/>
                        <a14:foregroundMark x1="13455" y1="12687" x2="13455" y2="12687"/>
                        <a14:foregroundMark x1="9131" y1="32525" x2="5091" y2="77455"/>
                        <a14:foregroundMark x1="5091" y1="77455" x2="5091" y2="77455"/>
                        <a14:foregroundMark x1="1778" y1="57253" x2="1535" y2="90667"/>
                        <a14:foregroundMark x1="1253" y1="97535" x2="20566" y2="98788"/>
                        <a14:foregroundMark x1="26020" y1="98667" x2="30869" y2="98788"/>
                        <a14:foregroundMark x1="96646" y1="97535" x2="96646" y2="7232"/>
                        <a14:foregroundMark x1="99556" y1="2909" x2="97778" y2="86869"/>
                        <a14:foregroundMark x1="98788" y1="95758" x2="98667" y2="99030"/>
                        <a14:foregroundMark x1="88364" y1="99919" x2="91434" y2="99434"/>
                        <a14:foregroundMark x1="2303" y1="53212" x2="889" y2="11677"/>
                        <a14:foregroundMark x1="889" y1="11677" x2="889" y2="11677"/>
                        <a14:backgroundMark x1="36444" y1="38343" x2="51717" y2="63596"/>
                        <a14:backgroundMark x1="51717" y1="63596" x2="40202" y2="63475"/>
                        <a14:backgroundMark x1="40202" y1="63475" x2="37616" y2="43394"/>
                        <a14:backgroundMark x1="37616" y1="43394" x2="48929" y2="35879"/>
                        <a14:backgroundMark x1="48929" y1="35879" x2="61414" y2="42545"/>
                        <a14:backgroundMark x1="61414" y1="42545" x2="68162" y2="54869"/>
                        <a14:backgroundMark x1="68162" y1="54869" x2="65293" y2="66828"/>
                        <a14:backgroundMark x1="65293" y1="66828" x2="56646" y2="73293"/>
                        <a14:backgroundMark x1="56646" y1="73293" x2="46465" y2="71556"/>
                        <a14:backgroundMark x1="46465" y1="71556" x2="35879" y2="65293"/>
                        <a14:backgroundMark x1="35879" y1="65293" x2="31434" y2="53253"/>
                        <a14:backgroundMark x1="31434" y1="53253" x2="33616" y2="41939"/>
                        <a14:backgroundMark x1="33616" y1="41939" x2="40000" y2="34061"/>
                        <a14:backgroundMark x1="40000" y1="34061" x2="50141" y2="33616"/>
                        <a14:backgroundMark x1="50141" y1="33616" x2="65131" y2="44040"/>
                        <a14:backgroundMark x1="65131" y1="44040" x2="69455" y2="51798"/>
                        <a14:backgroundMark x1="69455" y1="51798" x2="68687" y2="57253"/>
                        <a14:backgroundMark x1="24768" y1="47636" x2="24364" y2="5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42" y="0"/>
            <a:ext cx="4927858" cy="492785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6131D9B-085E-4A9F-AA5F-85F708DC1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6" b="89992" l="2543" r="96796">
                        <a14:foregroundMark x1="2543" y1="11084" x2="5189" y2="13151"/>
                        <a14:foregroundMark x1="94935" y1="20926" x2="96713" y2="21919"/>
                        <a14:foregroundMark x1="95307" y1="12821" x2="91420" y2="13151"/>
                        <a14:foregroundMark x1="96796" y1="87014" x2="96796" y2="870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598" y="3669870"/>
            <a:ext cx="3265714" cy="9945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7F1943F-0751-45EA-AED8-5DD70B8106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32" b="90552" l="9935" r="89935">
                        <a14:foregroundMark x1="50065" y1="8513" x2="50065" y2="8513"/>
                        <a14:foregroundMark x1="55163" y1="8419" x2="55163" y2="8419"/>
                        <a14:foregroundMark x1="48235" y1="8232" x2="48235" y2="8232"/>
                        <a14:foregroundMark x1="53464" y1="90552" x2="53464" y2="90552"/>
                        <a14:foregroundMark x1="89935" y1="31151" x2="89935" y2="31151"/>
                        <a14:foregroundMark x1="89412" y1="43779" x2="89412" y2="437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2073" y="2967445"/>
            <a:ext cx="1165401" cy="1628515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3C0FEC2E-B348-4D24-B980-99F95203ECFA}"/>
              </a:ext>
            </a:extLst>
          </p:cNvPr>
          <p:cNvSpPr txBox="1"/>
          <p:nvPr/>
        </p:nvSpPr>
        <p:spPr>
          <a:xfrm>
            <a:off x="1907847" y="3831660"/>
            <a:ext cx="1934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684031"/>
                </a:solidFill>
                <a:latin typeface="Great Vibes" panose="02000507080000020002" pitchFamily="2" charset="0"/>
              </a:rPr>
              <a:t>William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CD38AD66-951A-440B-A640-7C8DF18C68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6" b="89992" l="2543" r="96796">
                        <a14:foregroundMark x1="2543" y1="11084" x2="5189" y2="13151"/>
                        <a14:foregroundMark x1="94935" y1="20926" x2="96713" y2="21919"/>
                        <a14:foregroundMark x1="95307" y1="12821" x2="91420" y2="13151"/>
                        <a14:foregroundMark x1="96796" y1="87014" x2="96796" y2="870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5688" y="3669870"/>
            <a:ext cx="3265714" cy="9945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A3021A1-844C-4117-88E5-7B7BA6FFC0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32" b="90552" l="9935" r="89935">
                        <a14:foregroundMark x1="50065" y1="8513" x2="50065" y2="8513"/>
                        <a14:foregroundMark x1="55163" y1="8419" x2="55163" y2="8419"/>
                        <a14:foregroundMark x1="48235" y1="8232" x2="48235" y2="8232"/>
                        <a14:foregroundMark x1="53464" y1="90552" x2="53464" y2="90552"/>
                        <a14:foregroundMark x1="89935" y1="31151" x2="89935" y2="31151"/>
                        <a14:foregroundMark x1="89412" y1="43779" x2="89412" y2="437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3163" y="2967445"/>
            <a:ext cx="1165401" cy="1628515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82B5DE5D-FA3F-4F04-947D-CB2F5553BED3}"/>
              </a:ext>
            </a:extLst>
          </p:cNvPr>
          <p:cNvSpPr txBox="1"/>
          <p:nvPr/>
        </p:nvSpPr>
        <p:spPr>
          <a:xfrm>
            <a:off x="6492032" y="3893215"/>
            <a:ext cx="1934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684031"/>
                </a:solidFill>
                <a:latin typeface="Diogenes" panose="02000605040000020004" pitchFamily="2" charset="0"/>
              </a:rPr>
              <a:t>Sasha</a:t>
            </a:r>
          </a:p>
        </p:txBody>
      </p:sp>
    </p:spTree>
    <p:extLst>
      <p:ext uri="{BB962C8B-B14F-4D97-AF65-F5344CB8AC3E}">
        <p14:creationId xmlns:p14="http://schemas.microsoft.com/office/powerpoint/2010/main" val="2412431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97361771-15BC-46E5-95A0-FE9C842C6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6479" cy="486647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FE457BE-944D-4BFF-B0FC-583AEEB8C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60" y="1235931"/>
            <a:ext cx="2565697" cy="256569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1BD9E2F-8835-4F40-9CC5-FE55615D2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9" b="99919" l="81" r="99556">
                        <a14:foregroundMark x1="525" y1="2667" x2="76121" y2="6465"/>
                        <a14:foregroundMark x1="76121" y1="6465" x2="87879" y2="18949"/>
                        <a14:foregroundMark x1="87879" y1="18949" x2="92687" y2="85657"/>
                        <a14:foregroundMark x1="92687" y1="85657" x2="79475" y2="91677"/>
                        <a14:foregroundMark x1="79475" y1="91677" x2="31434" y2="95111"/>
                        <a14:foregroundMark x1="31434" y1="95111" x2="13172" y2="77010"/>
                        <a14:foregroundMark x1="13172" y1="77010" x2="15071" y2="26545"/>
                        <a14:foregroundMark x1="15071" y1="26545" x2="33051" y2="20121"/>
                        <a14:foregroundMark x1="33051" y1="20121" x2="61697" y2="19232"/>
                        <a14:foregroundMark x1="61697" y1="19232" x2="74909" y2="26263"/>
                        <a14:foregroundMark x1="74909" y1="26263" x2="76566" y2="28566"/>
                        <a14:foregroundMark x1="7475" y1="3030" x2="88364" y2="1333"/>
                        <a14:foregroundMark x1="88364" y1="1333" x2="94101" y2="6909"/>
                        <a14:foregroundMark x1="94101" y1="6909" x2="97212" y2="97212"/>
                        <a14:foregroundMark x1="97212" y1="97212" x2="17535" y2="98626"/>
                        <a14:foregroundMark x1="17535" y1="98626" x2="9939" y2="96242"/>
                        <a14:foregroundMark x1="9939" y1="96242" x2="3111" y2="10020"/>
                        <a14:foregroundMark x1="3111" y1="10020" x2="9778" y2="3798"/>
                        <a14:foregroundMark x1="9778" y1="3798" x2="24646" y2="5212"/>
                        <a14:foregroundMark x1="11798" y1="1414" x2="121" y2="22465"/>
                        <a14:foregroundMark x1="121" y1="22465" x2="121" y2="22465"/>
                        <a14:foregroundMark x1="13455" y1="12687" x2="13455" y2="12687"/>
                        <a14:foregroundMark x1="9131" y1="32525" x2="5091" y2="77455"/>
                        <a14:foregroundMark x1="5091" y1="77455" x2="5091" y2="77455"/>
                        <a14:foregroundMark x1="1778" y1="57253" x2="1535" y2="90667"/>
                        <a14:foregroundMark x1="1253" y1="97535" x2="20566" y2="98788"/>
                        <a14:foregroundMark x1="26020" y1="98667" x2="30869" y2="98788"/>
                        <a14:foregroundMark x1="96646" y1="97535" x2="96646" y2="7232"/>
                        <a14:foregroundMark x1="99556" y1="2909" x2="97778" y2="86869"/>
                        <a14:foregroundMark x1="98788" y1="95758" x2="98667" y2="99030"/>
                        <a14:foregroundMark x1="88364" y1="99919" x2="91434" y2="99434"/>
                        <a14:foregroundMark x1="2303" y1="53212" x2="889" y2="11677"/>
                        <a14:foregroundMark x1="889" y1="11677" x2="889" y2="11677"/>
                        <a14:backgroundMark x1="36444" y1="38343" x2="51717" y2="63596"/>
                        <a14:backgroundMark x1="51717" y1="63596" x2="40202" y2="63475"/>
                        <a14:backgroundMark x1="40202" y1="63475" x2="37616" y2="43394"/>
                        <a14:backgroundMark x1="37616" y1="43394" x2="48929" y2="35879"/>
                        <a14:backgroundMark x1="48929" y1="35879" x2="61414" y2="42545"/>
                        <a14:backgroundMark x1="61414" y1="42545" x2="68162" y2="54869"/>
                        <a14:backgroundMark x1="68162" y1="54869" x2="65293" y2="66828"/>
                        <a14:backgroundMark x1="65293" y1="66828" x2="56646" y2="73293"/>
                        <a14:backgroundMark x1="56646" y1="73293" x2="46465" y2="71556"/>
                        <a14:backgroundMark x1="46465" y1="71556" x2="35879" y2="65293"/>
                        <a14:backgroundMark x1="35879" y1="65293" x2="31434" y2="53253"/>
                        <a14:backgroundMark x1="31434" y1="53253" x2="33616" y2="41939"/>
                        <a14:backgroundMark x1="33616" y1="41939" x2="40000" y2="34061"/>
                        <a14:backgroundMark x1="40000" y1="34061" x2="50141" y2="33616"/>
                        <a14:backgroundMark x1="50141" y1="33616" x2="65131" y2="44040"/>
                        <a14:backgroundMark x1="65131" y1="44040" x2="69455" y2="51798"/>
                        <a14:backgroundMark x1="69455" y1="51798" x2="68687" y2="57253"/>
                        <a14:backgroundMark x1="24768" y1="47636" x2="24364" y2="5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27858" cy="492785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A53EDBE-C6B5-4AB5-9F7B-A968869A7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561" y="0"/>
            <a:ext cx="4866479" cy="486647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9F832A3-723F-400B-B4FC-A15C9A9D12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333" y="1290506"/>
            <a:ext cx="2686312" cy="268631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45F7790-5D3D-4929-87C1-A0E82AD014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9" b="99919" l="81" r="99556">
                        <a14:foregroundMark x1="525" y1="2667" x2="76121" y2="6465"/>
                        <a14:foregroundMark x1="76121" y1="6465" x2="87879" y2="18949"/>
                        <a14:foregroundMark x1="87879" y1="18949" x2="92687" y2="85657"/>
                        <a14:foregroundMark x1="92687" y1="85657" x2="79475" y2="91677"/>
                        <a14:foregroundMark x1="79475" y1="91677" x2="31434" y2="95111"/>
                        <a14:foregroundMark x1="31434" y1="95111" x2="13172" y2="77010"/>
                        <a14:foregroundMark x1="13172" y1="77010" x2="15071" y2="26545"/>
                        <a14:foregroundMark x1="15071" y1="26545" x2="33051" y2="20121"/>
                        <a14:foregroundMark x1="33051" y1="20121" x2="61697" y2="19232"/>
                        <a14:foregroundMark x1="61697" y1="19232" x2="74909" y2="26263"/>
                        <a14:foregroundMark x1="74909" y1="26263" x2="76566" y2="28566"/>
                        <a14:foregroundMark x1="7475" y1="3030" x2="88364" y2="1333"/>
                        <a14:foregroundMark x1="88364" y1="1333" x2="94101" y2="6909"/>
                        <a14:foregroundMark x1="94101" y1="6909" x2="97212" y2="97212"/>
                        <a14:foregroundMark x1="97212" y1="97212" x2="17535" y2="98626"/>
                        <a14:foregroundMark x1="17535" y1="98626" x2="9939" y2="96242"/>
                        <a14:foregroundMark x1="9939" y1="96242" x2="3111" y2="10020"/>
                        <a14:foregroundMark x1="3111" y1="10020" x2="9778" y2="3798"/>
                        <a14:foregroundMark x1="9778" y1="3798" x2="24646" y2="5212"/>
                        <a14:foregroundMark x1="11798" y1="1414" x2="121" y2="22465"/>
                        <a14:foregroundMark x1="121" y1="22465" x2="121" y2="22465"/>
                        <a14:foregroundMark x1="13455" y1="12687" x2="13455" y2="12687"/>
                        <a14:foregroundMark x1="9131" y1="32525" x2="5091" y2="77455"/>
                        <a14:foregroundMark x1="5091" y1="77455" x2="5091" y2="77455"/>
                        <a14:foregroundMark x1="1778" y1="57253" x2="1535" y2="90667"/>
                        <a14:foregroundMark x1="1253" y1="97535" x2="20566" y2="98788"/>
                        <a14:foregroundMark x1="26020" y1="98667" x2="30869" y2="98788"/>
                        <a14:foregroundMark x1="96646" y1="97535" x2="96646" y2="7232"/>
                        <a14:foregroundMark x1="99556" y1="2909" x2="97778" y2="86869"/>
                        <a14:foregroundMark x1="98788" y1="95758" x2="98667" y2="99030"/>
                        <a14:foregroundMark x1="88364" y1="99919" x2="91434" y2="99434"/>
                        <a14:foregroundMark x1="2303" y1="53212" x2="889" y2="11677"/>
                        <a14:foregroundMark x1="889" y1="11677" x2="889" y2="11677"/>
                        <a14:backgroundMark x1="36444" y1="38343" x2="51717" y2="63596"/>
                        <a14:backgroundMark x1="51717" y1="63596" x2="40202" y2="63475"/>
                        <a14:backgroundMark x1="40202" y1="63475" x2="37616" y2="43394"/>
                        <a14:backgroundMark x1="37616" y1="43394" x2="48929" y2="35879"/>
                        <a14:backgroundMark x1="48929" y1="35879" x2="61414" y2="42545"/>
                        <a14:backgroundMark x1="61414" y1="42545" x2="68162" y2="54869"/>
                        <a14:backgroundMark x1="68162" y1="54869" x2="65293" y2="66828"/>
                        <a14:backgroundMark x1="65293" y1="66828" x2="56646" y2="73293"/>
                        <a14:backgroundMark x1="56646" y1="73293" x2="46465" y2="71556"/>
                        <a14:backgroundMark x1="46465" y1="71556" x2="35879" y2="65293"/>
                        <a14:backgroundMark x1="35879" y1="65293" x2="31434" y2="53253"/>
                        <a14:backgroundMark x1="31434" y1="53253" x2="33616" y2="41939"/>
                        <a14:backgroundMark x1="33616" y1="41939" x2="40000" y2="34061"/>
                        <a14:backgroundMark x1="40000" y1="34061" x2="50141" y2="33616"/>
                        <a14:backgroundMark x1="50141" y1="33616" x2="65131" y2="44040"/>
                        <a14:backgroundMark x1="65131" y1="44040" x2="69455" y2="51798"/>
                        <a14:backgroundMark x1="69455" y1="51798" x2="68687" y2="57253"/>
                        <a14:backgroundMark x1="24768" y1="47636" x2="24364" y2="5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42" y="0"/>
            <a:ext cx="4927858" cy="492785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6131D9B-085E-4A9F-AA5F-85F708DC1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6" b="89992" l="2543" r="96796">
                        <a14:foregroundMark x1="2543" y1="11084" x2="5189" y2="13151"/>
                        <a14:foregroundMark x1="94935" y1="20926" x2="96713" y2="21919"/>
                        <a14:foregroundMark x1="95307" y1="12821" x2="91420" y2="13151"/>
                        <a14:foregroundMark x1="96796" y1="87014" x2="96796" y2="870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598" y="3669870"/>
            <a:ext cx="3265714" cy="9945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7F1943F-0751-45EA-AED8-5DD70B8106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32" b="90552" l="9935" r="89935">
                        <a14:foregroundMark x1="50065" y1="8513" x2="50065" y2="8513"/>
                        <a14:foregroundMark x1="55163" y1="8419" x2="55163" y2="8419"/>
                        <a14:foregroundMark x1="48235" y1="8232" x2="48235" y2="8232"/>
                        <a14:foregroundMark x1="53464" y1="90552" x2="53464" y2="90552"/>
                        <a14:foregroundMark x1="89935" y1="31151" x2="89935" y2="31151"/>
                        <a14:foregroundMark x1="89412" y1="43779" x2="89412" y2="437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2073" y="2967445"/>
            <a:ext cx="1165401" cy="1628515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3C0FEC2E-B348-4D24-B980-99F95203ECFA}"/>
              </a:ext>
            </a:extLst>
          </p:cNvPr>
          <p:cNvSpPr txBox="1"/>
          <p:nvPr/>
        </p:nvSpPr>
        <p:spPr>
          <a:xfrm>
            <a:off x="1991666" y="3810820"/>
            <a:ext cx="1934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err="1">
                <a:solidFill>
                  <a:srgbClr val="684031"/>
                </a:solidFill>
                <a:latin typeface="Dalek" pitchFamily="2" charset="0"/>
              </a:rPr>
              <a:t>Iniacio</a:t>
            </a:r>
            <a:endParaRPr lang="fr-FR" sz="3600" dirty="0">
              <a:solidFill>
                <a:srgbClr val="684031"/>
              </a:solidFill>
              <a:latin typeface="Dalek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CD38AD66-951A-440B-A640-7C8DF18C68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6" b="89992" l="2543" r="96796">
                        <a14:foregroundMark x1="2543" y1="11084" x2="5189" y2="13151"/>
                        <a14:foregroundMark x1="94935" y1="20926" x2="96713" y2="21919"/>
                        <a14:foregroundMark x1="95307" y1="12821" x2="91420" y2="13151"/>
                        <a14:foregroundMark x1="96796" y1="87014" x2="96796" y2="870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5688" y="3669870"/>
            <a:ext cx="3265714" cy="9945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A3021A1-844C-4117-88E5-7B7BA6FFC0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32" b="90552" l="9935" r="89935">
                        <a14:foregroundMark x1="50065" y1="8513" x2="50065" y2="8513"/>
                        <a14:foregroundMark x1="55163" y1="8419" x2="55163" y2="8419"/>
                        <a14:foregroundMark x1="48235" y1="8232" x2="48235" y2="8232"/>
                        <a14:foregroundMark x1="53464" y1="90552" x2="53464" y2="90552"/>
                        <a14:foregroundMark x1="89935" y1="31151" x2="89935" y2="31151"/>
                        <a14:foregroundMark x1="89412" y1="43779" x2="89412" y2="437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3163" y="2967445"/>
            <a:ext cx="1165401" cy="1628515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82B5DE5D-FA3F-4F04-947D-CB2F5553BED3}"/>
              </a:ext>
            </a:extLst>
          </p:cNvPr>
          <p:cNvSpPr txBox="1"/>
          <p:nvPr/>
        </p:nvSpPr>
        <p:spPr>
          <a:xfrm>
            <a:off x="6492032" y="3893215"/>
            <a:ext cx="1934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684031"/>
                </a:solidFill>
                <a:latin typeface="Diogenes" panose="02000605040000020004" pitchFamily="2" charset="0"/>
              </a:rPr>
              <a:t>Paul</a:t>
            </a:r>
          </a:p>
        </p:txBody>
      </p:sp>
    </p:spTree>
    <p:extLst>
      <p:ext uri="{BB962C8B-B14F-4D97-AF65-F5344CB8AC3E}">
        <p14:creationId xmlns:p14="http://schemas.microsoft.com/office/powerpoint/2010/main" val="4256836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97361771-15BC-46E5-95A0-FE9C842C6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6479" cy="486647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C1BDDAF-1DFF-4AA1-A1C4-246361899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42" y="1233517"/>
            <a:ext cx="2765432" cy="276543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1BD9E2F-8835-4F40-9CC5-FE55615D2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9" b="99919" l="81" r="99556">
                        <a14:foregroundMark x1="525" y1="2667" x2="76121" y2="6465"/>
                        <a14:foregroundMark x1="76121" y1="6465" x2="87879" y2="18949"/>
                        <a14:foregroundMark x1="87879" y1="18949" x2="92687" y2="85657"/>
                        <a14:foregroundMark x1="92687" y1="85657" x2="79475" y2="91677"/>
                        <a14:foregroundMark x1="79475" y1="91677" x2="31434" y2="95111"/>
                        <a14:foregroundMark x1="31434" y1="95111" x2="13172" y2="77010"/>
                        <a14:foregroundMark x1="13172" y1="77010" x2="15071" y2="26545"/>
                        <a14:foregroundMark x1="15071" y1="26545" x2="33051" y2="20121"/>
                        <a14:foregroundMark x1="33051" y1="20121" x2="61697" y2="19232"/>
                        <a14:foregroundMark x1="61697" y1="19232" x2="74909" y2="26263"/>
                        <a14:foregroundMark x1="74909" y1="26263" x2="76566" y2="28566"/>
                        <a14:foregroundMark x1="7475" y1="3030" x2="88364" y2="1333"/>
                        <a14:foregroundMark x1="88364" y1="1333" x2="94101" y2="6909"/>
                        <a14:foregroundMark x1="94101" y1="6909" x2="97212" y2="97212"/>
                        <a14:foregroundMark x1="97212" y1="97212" x2="17535" y2="98626"/>
                        <a14:foregroundMark x1="17535" y1="98626" x2="9939" y2="96242"/>
                        <a14:foregroundMark x1="9939" y1="96242" x2="3111" y2="10020"/>
                        <a14:foregroundMark x1="3111" y1="10020" x2="9778" y2="3798"/>
                        <a14:foregroundMark x1="9778" y1="3798" x2="24646" y2="5212"/>
                        <a14:foregroundMark x1="11798" y1="1414" x2="121" y2="22465"/>
                        <a14:foregroundMark x1="121" y1="22465" x2="121" y2="22465"/>
                        <a14:foregroundMark x1="13455" y1="12687" x2="13455" y2="12687"/>
                        <a14:foregroundMark x1="9131" y1="32525" x2="5091" y2="77455"/>
                        <a14:foregroundMark x1="5091" y1="77455" x2="5091" y2="77455"/>
                        <a14:foregroundMark x1="1778" y1="57253" x2="1535" y2="90667"/>
                        <a14:foregroundMark x1="1253" y1="97535" x2="20566" y2="98788"/>
                        <a14:foregroundMark x1="26020" y1="98667" x2="30869" y2="98788"/>
                        <a14:foregroundMark x1="96646" y1="97535" x2="96646" y2="7232"/>
                        <a14:foregroundMark x1="99556" y1="2909" x2="97778" y2="86869"/>
                        <a14:foregroundMark x1="98788" y1="95758" x2="98667" y2="99030"/>
                        <a14:foregroundMark x1="88364" y1="99919" x2="91434" y2="99434"/>
                        <a14:foregroundMark x1="2303" y1="53212" x2="889" y2="11677"/>
                        <a14:foregroundMark x1="889" y1="11677" x2="889" y2="11677"/>
                        <a14:backgroundMark x1="36444" y1="38343" x2="51717" y2="63596"/>
                        <a14:backgroundMark x1="51717" y1="63596" x2="40202" y2="63475"/>
                        <a14:backgroundMark x1="40202" y1="63475" x2="37616" y2="43394"/>
                        <a14:backgroundMark x1="37616" y1="43394" x2="48929" y2="35879"/>
                        <a14:backgroundMark x1="48929" y1="35879" x2="61414" y2="42545"/>
                        <a14:backgroundMark x1="61414" y1="42545" x2="68162" y2="54869"/>
                        <a14:backgroundMark x1="68162" y1="54869" x2="65293" y2="66828"/>
                        <a14:backgroundMark x1="65293" y1="66828" x2="56646" y2="73293"/>
                        <a14:backgroundMark x1="56646" y1="73293" x2="46465" y2="71556"/>
                        <a14:backgroundMark x1="46465" y1="71556" x2="35879" y2="65293"/>
                        <a14:backgroundMark x1="35879" y1="65293" x2="31434" y2="53253"/>
                        <a14:backgroundMark x1="31434" y1="53253" x2="33616" y2="41939"/>
                        <a14:backgroundMark x1="33616" y1="41939" x2="40000" y2="34061"/>
                        <a14:backgroundMark x1="40000" y1="34061" x2="50141" y2="33616"/>
                        <a14:backgroundMark x1="50141" y1="33616" x2="65131" y2="44040"/>
                        <a14:backgroundMark x1="65131" y1="44040" x2="69455" y2="51798"/>
                        <a14:backgroundMark x1="69455" y1="51798" x2="68687" y2="57253"/>
                        <a14:backgroundMark x1="24768" y1="47636" x2="24364" y2="5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27858" cy="492785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A53EDBE-C6B5-4AB5-9F7B-A968869A7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561" y="0"/>
            <a:ext cx="4866479" cy="486647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46BA1F7-BE13-49B4-9286-EAD20CCF24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709" y="1379319"/>
            <a:ext cx="2695197" cy="269519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45F7790-5D3D-4929-87C1-A0E82AD014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9" b="99919" l="81" r="99556">
                        <a14:foregroundMark x1="525" y1="2667" x2="76121" y2="6465"/>
                        <a14:foregroundMark x1="76121" y1="6465" x2="87879" y2="18949"/>
                        <a14:foregroundMark x1="87879" y1="18949" x2="92687" y2="85657"/>
                        <a14:foregroundMark x1="92687" y1="85657" x2="79475" y2="91677"/>
                        <a14:foregroundMark x1="79475" y1="91677" x2="31434" y2="95111"/>
                        <a14:foregroundMark x1="31434" y1="95111" x2="13172" y2="77010"/>
                        <a14:foregroundMark x1="13172" y1="77010" x2="15071" y2="26545"/>
                        <a14:foregroundMark x1="15071" y1="26545" x2="33051" y2="20121"/>
                        <a14:foregroundMark x1="33051" y1="20121" x2="61697" y2="19232"/>
                        <a14:foregroundMark x1="61697" y1="19232" x2="74909" y2="26263"/>
                        <a14:foregroundMark x1="74909" y1="26263" x2="76566" y2="28566"/>
                        <a14:foregroundMark x1="7475" y1="3030" x2="88364" y2="1333"/>
                        <a14:foregroundMark x1="88364" y1="1333" x2="94101" y2="6909"/>
                        <a14:foregroundMark x1="94101" y1="6909" x2="97212" y2="97212"/>
                        <a14:foregroundMark x1="97212" y1="97212" x2="17535" y2="98626"/>
                        <a14:foregroundMark x1="17535" y1="98626" x2="9939" y2="96242"/>
                        <a14:foregroundMark x1="9939" y1="96242" x2="3111" y2="10020"/>
                        <a14:foregroundMark x1="3111" y1="10020" x2="9778" y2="3798"/>
                        <a14:foregroundMark x1="9778" y1="3798" x2="24646" y2="5212"/>
                        <a14:foregroundMark x1="11798" y1="1414" x2="121" y2="22465"/>
                        <a14:foregroundMark x1="121" y1="22465" x2="121" y2="22465"/>
                        <a14:foregroundMark x1="13455" y1="12687" x2="13455" y2="12687"/>
                        <a14:foregroundMark x1="9131" y1="32525" x2="5091" y2="77455"/>
                        <a14:foregroundMark x1="5091" y1="77455" x2="5091" y2="77455"/>
                        <a14:foregroundMark x1="1778" y1="57253" x2="1535" y2="90667"/>
                        <a14:foregroundMark x1="1253" y1="97535" x2="20566" y2="98788"/>
                        <a14:foregroundMark x1="26020" y1="98667" x2="30869" y2="98788"/>
                        <a14:foregroundMark x1="96646" y1="97535" x2="96646" y2="7232"/>
                        <a14:foregroundMark x1="99556" y1="2909" x2="97778" y2="86869"/>
                        <a14:foregroundMark x1="98788" y1="95758" x2="98667" y2="99030"/>
                        <a14:foregroundMark x1="88364" y1="99919" x2="91434" y2="99434"/>
                        <a14:foregroundMark x1="2303" y1="53212" x2="889" y2="11677"/>
                        <a14:foregroundMark x1="889" y1="11677" x2="889" y2="11677"/>
                        <a14:backgroundMark x1="36444" y1="38343" x2="51717" y2="63596"/>
                        <a14:backgroundMark x1="51717" y1="63596" x2="40202" y2="63475"/>
                        <a14:backgroundMark x1="40202" y1="63475" x2="37616" y2="43394"/>
                        <a14:backgroundMark x1="37616" y1="43394" x2="48929" y2="35879"/>
                        <a14:backgroundMark x1="48929" y1="35879" x2="61414" y2="42545"/>
                        <a14:backgroundMark x1="61414" y1="42545" x2="68162" y2="54869"/>
                        <a14:backgroundMark x1="68162" y1="54869" x2="65293" y2="66828"/>
                        <a14:backgroundMark x1="65293" y1="66828" x2="56646" y2="73293"/>
                        <a14:backgroundMark x1="56646" y1="73293" x2="46465" y2="71556"/>
                        <a14:backgroundMark x1="46465" y1="71556" x2="35879" y2="65293"/>
                        <a14:backgroundMark x1="35879" y1="65293" x2="31434" y2="53253"/>
                        <a14:backgroundMark x1="31434" y1="53253" x2="33616" y2="41939"/>
                        <a14:backgroundMark x1="33616" y1="41939" x2="40000" y2="34061"/>
                        <a14:backgroundMark x1="40000" y1="34061" x2="50141" y2="33616"/>
                        <a14:backgroundMark x1="50141" y1="33616" x2="65131" y2="44040"/>
                        <a14:backgroundMark x1="65131" y1="44040" x2="69455" y2="51798"/>
                        <a14:backgroundMark x1="69455" y1="51798" x2="68687" y2="57253"/>
                        <a14:backgroundMark x1="24768" y1="47636" x2="24364" y2="5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42" y="0"/>
            <a:ext cx="4927858" cy="492785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6131D9B-085E-4A9F-AA5F-85F708DC1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6" b="89992" l="2543" r="96796">
                        <a14:foregroundMark x1="2543" y1="11084" x2="5189" y2="13151"/>
                        <a14:foregroundMark x1="94935" y1="20926" x2="96713" y2="21919"/>
                        <a14:foregroundMark x1="95307" y1="12821" x2="91420" y2="13151"/>
                        <a14:foregroundMark x1="96796" y1="87014" x2="96796" y2="870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598" y="3669870"/>
            <a:ext cx="3265714" cy="9945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7F1943F-0751-45EA-AED8-5DD70B8106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32" b="90552" l="9935" r="89935">
                        <a14:foregroundMark x1="50065" y1="8513" x2="50065" y2="8513"/>
                        <a14:foregroundMark x1="55163" y1="8419" x2="55163" y2="8419"/>
                        <a14:foregroundMark x1="48235" y1="8232" x2="48235" y2="8232"/>
                        <a14:foregroundMark x1="53464" y1="90552" x2="53464" y2="90552"/>
                        <a14:foregroundMark x1="89935" y1="31151" x2="89935" y2="31151"/>
                        <a14:foregroundMark x1="89412" y1="43779" x2="89412" y2="437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2073" y="2967445"/>
            <a:ext cx="1165401" cy="1628515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3C0FEC2E-B348-4D24-B980-99F95203ECFA}"/>
              </a:ext>
            </a:extLst>
          </p:cNvPr>
          <p:cNvSpPr txBox="1"/>
          <p:nvPr/>
        </p:nvSpPr>
        <p:spPr>
          <a:xfrm>
            <a:off x="2018777" y="3879920"/>
            <a:ext cx="1934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684031"/>
                </a:solidFill>
                <a:latin typeface="Grand Hotel" panose="02000606000000020003" pitchFamily="50" charset="0"/>
              </a:rPr>
              <a:t>Shanna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CD38AD66-951A-440B-A640-7C8DF18C68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6" b="89992" l="2543" r="96796">
                        <a14:foregroundMark x1="2543" y1="11084" x2="5189" y2="13151"/>
                        <a14:foregroundMark x1="94935" y1="20926" x2="96713" y2="21919"/>
                        <a14:foregroundMark x1="95307" y1="12821" x2="91420" y2="13151"/>
                        <a14:foregroundMark x1="96796" y1="87014" x2="96796" y2="870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5688" y="3669870"/>
            <a:ext cx="3265714" cy="9945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A3021A1-844C-4117-88E5-7B7BA6FFC0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32" b="90552" l="9935" r="89935">
                        <a14:foregroundMark x1="50065" y1="8513" x2="50065" y2="8513"/>
                        <a14:foregroundMark x1="55163" y1="8419" x2="55163" y2="8419"/>
                        <a14:foregroundMark x1="48235" y1="8232" x2="48235" y2="8232"/>
                        <a14:foregroundMark x1="53464" y1="90552" x2="53464" y2="90552"/>
                        <a14:foregroundMark x1="89935" y1="31151" x2="89935" y2="31151"/>
                        <a14:foregroundMark x1="89412" y1="43779" x2="89412" y2="437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3163" y="2967445"/>
            <a:ext cx="1165401" cy="1628515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82B5DE5D-FA3F-4F04-947D-CB2F5553BED3}"/>
              </a:ext>
            </a:extLst>
          </p:cNvPr>
          <p:cNvSpPr txBox="1"/>
          <p:nvPr/>
        </p:nvSpPr>
        <p:spPr>
          <a:xfrm>
            <a:off x="6507164" y="3720990"/>
            <a:ext cx="1934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olidFill>
                  <a:srgbClr val="684031"/>
                </a:solidFill>
                <a:latin typeface="French Script MT" panose="03020402040607040605" pitchFamily="66" charset="0"/>
              </a:rPr>
              <a:t>Giulia</a:t>
            </a:r>
          </a:p>
        </p:txBody>
      </p:sp>
    </p:spTree>
    <p:extLst>
      <p:ext uri="{BB962C8B-B14F-4D97-AF65-F5344CB8AC3E}">
        <p14:creationId xmlns:p14="http://schemas.microsoft.com/office/powerpoint/2010/main" val="1673686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97361771-15BC-46E5-95A0-FE9C842C6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6479" cy="486647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0A5B2C4-8DFE-42BF-A913-22DA263F4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65" y="1196288"/>
            <a:ext cx="2838225" cy="28382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1BD9E2F-8835-4F40-9CC5-FE55615D2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9" b="99919" l="81" r="99556">
                        <a14:foregroundMark x1="525" y1="2667" x2="76121" y2="6465"/>
                        <a14:foregroundMark x1="76121" y1="6465" x2="87879" y2="18949"/>
                        <a14:foregroundMark x1="87879" y1="18949" x2="92687" y2="85657"/>
                        <a14:foregroundMark x1="92687" y1="85657" x2="79475" y2="91677"/>
                        <a14:foregroundMark x1="79475" y1="91677" x2="31434" y2="95111"/>
                        <a14:foregroundMark x1="31434" y1="95111" x2="13172" y2="77010"/>
                        <a14:foregroundMark x1="13172" y1="77010" x2="15071" y2="26545"/>
                        <a14:foregroundMark x1="15071" y1="26545" x2="33051" y2="20121"/>
                        <a14:foregroundMark x1="33051" y1="20121" x2="61697" y2="19232"/>
                        <a14:foregroundMark x1="61697" y1="19232" x2="74909" y2="26263"/>
                        <a14:foregroundMark x1="74909" y1="26263" x2="76566" y2="28566"/>
                        <a14:foregroundMark x1="7475" y1="3030" x2="88364" y2="1333"/>
                        <a14:foregroundMark x1="88364" y1="1333" x2="94101" y2="6909"/>
                        <a14:foregroundMark x1="94101" y1="6909" x2="97212" y2="97212"/>
                        <a14:foregroundMark x1="97212" y1="97212" x2="17535" y2="98626"/>
                        <a14:foregroundMark x1="17535" y1="98626" x2="9939" y2="96242"/>
                        <a14:foregroundMark x1="9939" y1="96242" x2="3111" y2="10020"/>
                        <a14:foregroundMark x1="3111" y1="10020" x2="9778" y2="3798"/>
                        <a14:foregroundMark x1="9778" y1="3798" x2="24646" y2="5212"/>
                        <a14:foregroundMark x1="11798" y1="1414" x2="121" y2="22465"/>
                        <a14:foregroundMark x1="121" y1="22465" x2="121" y2="22465"/>
                        <a14:foregroundMark x1="13455" y1="12687" x2="13455" y2="12687"/>
                        <a14:foregroundMark x1="9131" y1="32525" x2="5091" y2="77455"/>
                        <a14:foregroundMark x1="5091" y1="77455" x2="5091" y2="77455"/>
                        <a14:foregroundMark x1="1778" y1="57253" x2="1535" y2="90667"/>
                        <a14:foregroundMark x1="1253" y1="97535" x2="20566" y2="98788"/>
                        <a14:foregroundMark x1="26020" y1="98667" x2="30869" y2="98788"/>
                        <a14:foregroundMark x1="96646" y1="97535" x2="96646" y2="7232"/>
                        <a14:foregroundMark x1="99556" y1="2909" x2="97778" y2="86869"/>
                        <a14:foregroundMark x1="98788" y1="95758" x2="98667" y2="99030"/>
                        <a14:foregroundMark x1="88364" y1="99919" x2="91434" y2="99434"/>
                        <a14:foregroundMark x1="2303" y1="53212" x2="889" y2="11677"/>
                        <a14:foregroundMark x1="889" y1="11677" x2="889" y2="11677"/>
                        <a14:backgroundMark x1="36444" y1="38343" x2="51717" y2="63596"/>
                        <a14:backgroundMark x1="51717" y1="63596" x2="40202" y2="63475"/>
                        <a14:backgroundMark x1="40202" y1="63475" x2="37616" y2="43394"/>
                        <a14:backgroundMark x1="37616" y1="43394" x2="48929" y2="35879"/>
                        <a14:backgroundMark x1="48929" y1="35879" x2="61414" y2="42545"/>
                        <a14:backgroundMark x1="61414" y1="42545" x2="68162" y2="54869"/>
                        <a14:backgroundMark x1="68162" y1="54869" x2="65293" y2="66828"/>
                        <a14:backgroundMark x1="65293" y1="66828" x2="56646" y2="73293"/>
                        <a14:backgroundMark x1="56646" y1="73293" x2="46465" y2="71556"/>
                        <a14:backgroundMark x1="46465" y1="71556" x2="35879" y2="65293"/>
                        <a14:backgroundMark x1="35879" y1="65293" x2="31434" y2="53253"/>
                        <a14:backgroundMark x1="31434" y1="53253" x2="33616" y2="41939"/>
                        <a14:backgroundMark x1="33616" y1="41939" x2="40000" y2="34061"/>
                        <a14:backgroundMark x1="40000" y1="34061" x2="50141" y2="33616"/>
                        <a14:backgroundMark x1="50141" y1="33616" x2="65131" y2="44040"/>
                        <a14:backgroundMark x1="65131" y1="44040" x2="69455" y2="51798"/>
                        <a14:backgroundMark x1="69455" y1="51798" x2="68687" y2="57253"/>
                        <a14:backgroundMark x1="24768" y1="47636" x2="24364" y2="5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27858" cy="492785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A53EDBE-C6B5-4AB5-9F7B-A968869A7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561" y="0"/>
            <a:ext cx="4866479" cy="486647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0C2DC05-8065-4166-BD59-7D7D16F7B8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88" y="1058745"/>
            <a:ext cx="3108423" cy="31084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45F7790-5D3D-4929-87C1-A0E82AD014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9" b="99919" l="81" r="99556">
                        <a14:foregroundMark x1="525" y1="2667" x2="76121" y2="6465"/>
                        <a14:foregroundMark x1="76121" y1="6465" x2="87879" y2="18949"/>
                        <a14:foregroundMark x1="87879" y1="18949" x2="92687" y2="85657"/>
                        <a14:foregroundMark x1="92687" y1="85657" x2="79475" y2="91677"/>
                        <a14:foregroundMark x1="79475" y1="91677" x2="31434" y2="95111"/>
                        <a14:foregroundMark x1="31434" y1="95111" x2="13172" y2="77010"/>
                        <a14:foregroundMark x1="13172" y1="77010" x2="15071" y2="26545"/>
                        <a14:foregroundMark x1="15071" y1="26545" x2="33051" y2="20121"/>
                        <a14:foregroundMark x1="33051" y1="20121" x2="61697" y2="19232"/>
                        <a14:foregroundMark x1="61697" y1="19232" x2="74909" y2="26263"/>
                        <a14:foregroundMark x1="74909" y1="26263" x2="76566" y2="28566"/>
                        <a14:foregroundMark x1="7475" y1="3030" x2="88364" y2="1333"/>
                        <a14:foregroundMark x1="88364" y1="1333" x2="94101" y2="6909"/>
                        <a14:foregroundMark x1="94101" y1="6909" x2="97212" y2="97212"/>
                        <a14:foregroundMark x1="97212" y1="97212" x2="17535" y2="98626"/>
                        <a14:foregroundMark x1="17535" y1="98626" x2="9939" y2="96242"/>
                        <a14:foregroundMark x1="9939" y1="96242" x2="3111" y2="10020"/>
                        <a14:foregroundMark x1="3111" y1="10020" x2="9778" y2="3798"/>
                        <a14:foregroundMark x1="9778" y1="3798" x2="24646" y2="5212"/>
                        <a14:foregroundMark x1="11798" y1="1414" x2="121" y2="22465"/>
                        <a14:foregroundMark x1="121" y1="22465" x2="121" y2="22465"/>
                        <a14:foregroundMark x1="13455" y1="12687" x2="13455" y2="12687"/>
                        <a14:foregroundMark x1="9131" y1="32525" x2="5091" y2="77455"/>
                        <a14:foregroundMark x1="5091" y1="77455" x2="5091" y2="77455"/>
                        <a14:foregroundMark x1="1778" y1="57253" x2="1535" y2="90667"/>
                        <a14:foregroundMark x1="1253" y1="97535" x2="20566" y2="98788"/>
                        <a14:foregroundMark x1="26020" y1="98667" x2="30869" y2="98788"/>
                        <a14:foregroundMark x1="96646" y1="97535" x2="96646" y2="7232"/>
                        <a14:foregroundMark x1="99556" y1="2909" x2="97778" y2="86869"/>
                        <a14:foregroundMark x1="98788" y1="95758" x2="98667" y2="99030"/>
                        <a14:foregroundMark x1="88364" y1="99919" x2="91434" y2="99434"/>
                        <a14:foregroundMark x1="2303" y1="53212" x2="889" y2="11677"/>
                        <a14:foregroundMark x1="889" y1="11677" x2="889" y2="11677"/>
                        <a14:backgroundMark x1="36444" y1="38343" x2="51717" y2="63596"/>
                        <a14:backgroundMark x1="51717" y1="63596" x2="40202" y2="63475"/>
                        <a14:backgroundMark x1="40202" y1="63475" x2="37616" y2="43394"/>
                        <a14:backgroundMark x1="37616" y1="43394" x2="48929" y2="35879"/>
                        <a14:backgroundMark x1="48929" y1="35879" x2="61414" y2="42545"/>
                        <a14:backgroundMark x1="61414" y1="42545" x2="68162" y2="54869"/>
                        <a14:backgroundMark x1="68162" y1="54869" x2="65293" y2="66828"/>
                        <a14:backgroundMark x1="65293" y1="66828" x2="56646" y2="73293"/>
                        <a14:backgroundMark x1="56646" y1="73293" x2="46465" y2="71556"/>
                        <a14:backgroundMark x1="46465" y1="71556" x2="35879" y2="65293"/>
                        <a14:backgroundMark x1="35879" y1="65293" x2="31434" y2="53253"/>
                        <a14:backgroundMark x1="31434" y1="53253" x2="33616" y2="41939"/>
                        <a14:backgroundMark x1="33616" y1="41939" x2="40000" y2="34061"/>
                        <a14:backgroundMark x1="40000" y1="34061" x2="50141" y2="33616"/>
                        <a14:backgroundMark x1="50141" y1="33616" x2="65131" y2="44040"/>
                        <a14:backgroundMark x1="65131" y1="44040" x2="69455" y2="51798"/>
                        <a14:backgroundMark x1="69455" y1="51798" x2="68687" y2="57253"/>
                        <a14:backgroundMark x1="24768" y1="47636" x2="24364" y2="5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42" y="0"/>
            <a:ext cx="4927858" cy="492785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6131D9B-085E-4A9F-AA5F-85F708DC1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6" b="89992" l="2543" r="96796">
                        <a14:foregroundMark x1="2543" y1="11084" x2="5189" y2="13151"/>
                        <a14:foregroundMark x1="94935" y1="20926" x2="96713" y2="21919"/>
                        <a14:foregroundMark x1="95307" y1="12821" x2="91420" y2="13151"/>
                        <a14:foregroundMark x1="96796" y1="87014" x2="96796" y2="870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598" y="3669870"/>
            <a:ext cx="3265714" cy="9945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7F1943F-0751-45EA-AED8-5DD70B8106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32" b="90552" l="9935" r="89935">
                        <a14:foregroundMark x1="50065" y1="8513" x2="50065" y2="8513"/>
                        <a14:foregroundMark x1="55163" y1="8419" x2="55163" y2="8419"/>
                        <a14:foregroundMark x1="48235" y1="8232" x2="48235" y2="8232"/>
                        <a14:foregroundMark x1="53464" y1="90552" x2="53464" y2="90552"/>
                        <a14:foregroundMark x1="89935" y1="31151" x2="89935" y2="31151"/>
                        <a14:foregroundMark x1="89412" y1="43779" x2="89412" y2="437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2073" y="2967445"/>
            <a:ext cx="1165401" cy="1628515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3C0FEC2E-B348-4D24-B980-99F95203ECFA}"/>
              </a:ext>
            </a:extLst>
          </p:cNvPr>
          <p:cNvSpPr txBox="1"/>
          <p:nvPr/>
        </p:nvSpPr>
        <p:spPr>
          <a:xfrm>
            <a:off x="2018777" y="3879920"/>
            <a:ext cx="1934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684031"/>
                </a:solidFill>
                <a:latin typeface="Avengeance Heroic Avenger" pitchFamily="50" charset="0"/>
              </a:rPr>
              <a:t>Aaron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CD38AD66-951A-440B-A640-7C8DF18C68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6" b="89992" l="2543" r="96796">
                        <a14:foregroundMark x1="2543" y1="11084" x2="5189" y2="13151"/>
                        <a14:foregroundMark x1="94935" y1="20926" x2="96713" y2="21919"/>
                        <a14:foregroundMark x1="95307" y1="12821" x2="91420" y2="13151"/>
                        <a14:foregroundMark x1="96796" y1="87014" x2="96796" y2="870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5688" y="3669870"/>
            <a:ext cx="3265714" cy="9945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A3021A1-844C-4117-88E5-7B7BA6FFC0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32" b="90552" l="9935" r="89935">
                        <a14:foregroundMark x1="50065" y1="8513" x2="50065" y2="8513"/>
                        <a14:foregroundMark x1="55163" y1="8419" x2="55163" y2="8419"/>
                        <a14:foregroundMark x1="48235" y1="8232" x2="48235" y2="8232"/>
                        <a14:foregroundMark x1="53464" y1="90552" x2="53464" y2="90552"/>
                        <a14:foregroundMark x1="89935" y1="31151" x2="89935" y2="31151"/>
                        <a14:foregroundMark x1="89412" y1="43779" x2="89412" y2="437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3163" y="2967445"/>
            <a:ext cx="1165401" cy="1628515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82B5DE5D-FA3F-4F04-947D-CB2F5553BED3}"/>
              </a:ext>
            </a:extLst>
          </p:cNvPr>
          <p:cNvSpPr txBox="1"/>
          <p:nvPr/>
        </p:nvSpPr>
        <p:spPr>
          <a:xfrm>
            <a:off x="6605709" y="3870492"/>
            <a:ext cx="1934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684031"/>
                </a:solidFill>
                <a:latin typeface="Jack Pirate PERSONAL USE ONLY" pitchFamily="2" charset="0"/>
              </a:rPr>
              <a:t>Guillermo</a:t>
            </a:r>
          </a:p>
        </p:txBody>
      </p:sp>
    </p:spTree>
    <p:extLst>
      <p:ext uri="{BB962C8B-B14F-4D97-AF65-F5344CB8AC3E}">
        <p14:creationId xmlns:p14="http://schemas.microsoft.com/office/powerpoint/2010/main" val="218745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97361771-15BC-46E5-95A0-FE9C842C6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6479" cy="486647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0D0BE38-8CA9-4D56-842B-FA9DA48D8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680" y="1283257"/>
            <a:ext cx="2559662" cy="255966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1BD9E2F-8835-4F40-9CC5-FE55615D2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9" b="99919" l="81" r="99556">
                        <a14:foregroundMark x1="525" y1="2667" x2="76121" y2="6465"/>
                        <a14:foregroundMark x1="76121" y1="6465" x2="87879" y2="18949"/>
                        <a14:foregroundMark x1="87879" y1="18949" x2="92687" y2="85657"/>
                        <a14:foregroundMark x1="92687" y1="85657" x2="79475" y2="91677"/>
                        <a14:foregroundMark x1="79475" y1="91677" x2="31434" y2="95111"/>
                        <a14:foregroundMark x1="31434" y1="95111" x2="13172" y2="77010"/>
                        <a14:foregroundMark x1="13172" y1="77010" x2="15071" y2="26545"/>
                        <a14:foregroundMark x1="15071" y1="26545" x2="33051" y2="20121"/>
                        <a14:foregroundMark x1="33051" y1="20121" x2="61697" y2="19232"/>
                        <a14:foregroundMark x1="61697" y1="19232" x2="74909" y2="26263"/>
                        <a14:foregroundMark x1="74909" y1="26263" x2="76566" y2="28566"/>
                        <a14:foregroundMark x1="7475" y1="3030" x2="88364" y2="1333"/>
                        <a14:foregroundMark x1="88364" y1="1333" x2="94101" y2="6909"/>
                        <a14:foregroundMark x1="94101" y1="6909" x2="97212" y2="97212"/>
                        <a14:foregroundMark x1="97212" y1="97212" x2="17535" y2="98626"/>
                        <a14:foregroundMark x1="17535" y1="98626" x2="9939" y2="96242"/>
                        <a14:foregroundMark x1="9939" y1="96242" x2="3111" y2="10020"/>
                        <a14:foregroundMark x1="3111" y1="10020" x2="9778" y2="3798"/>
                        <a14:foregroundMark x1="9778" y1="3798" x2="24646" y2="5212"/>
                        <a14:foregroundMark x1="11798" y1="1414" x2="121" y2="22465"/>
                        <a14:foregroundMark x1="121" y1="22465" x2="121" y2="22465"/>
                        <a14:foregroundMark x1="13455" y1="12687" x2="13455" y2="12687"/>
                        <a14:foregroundMark x1="9131" y1="32525" x2="5091" y2="77455"/>
                        <a14:foregroundMark x1="5091" y1="77455" x2="5091" y2="77455"/>
                        <a14:foregroundMark x1="1778" y1="57253" x2="1535" y2="90667"/>
                        <a14:foregroundMark x1="1253" y1="97535" x2="20566" y2="98788"/>
                        <a14:foregroundMark x1="26020" y1="98667" x2="30869" y2="98788"/>
                        <a14:foregroundMark x1="96646" y1="97535" x2="96646" y2="7232"/>
                        <a14:foregroundMark x1="99556" y1="2909" x2="97778" y2="86869"/>
                        <a14:foregroundMark x1="98788" y1="95758" x2="98667" y2="99030"/>
                        <a14:foregroundMark x1="88364" y1="99919" x2="91434" y2="99434"/>
                        <a14:foregroundMark x1="2303" y1="53212" x2="889" y2="11677"/>
                        <a14:foregroundMark x1="889" y1="11677" x2="889" y2="11677"/>
                        <a14:backgroundMark x1="36444" y1="38343" x2="51717" y2="63596"/>
                        <a14:backgroundMark x1="51717" y1="63596" x2="40202" y2="63475"/>
                        <a14:backgroundMark x1="40202" y1="63475" x2="37616" y2="43394"/>
                        <a14:backgroundMark x1="37616" y1="43394" x2="48929" y2="35879"/>
                        <a14:backgroundMark x1="48929" y1="35879" x2="61414" y2="42545"/>
                        <a14:backgroundMark x1="61414" y1="42545" x2="68162" y2="54869"/>
                        <a14:backgroundMark x1="68162" y1="54869" x2="65293" y2="66828"/>
                        <a14:backgroundMark x1="65293" y1="66828" x2="56646" y2="73293"/>
                        <a14:backgroundMark x1="56646" y1="73293" x2="46465" y2="71556"/>
                        <a14:backgroundMark x1="46465" y1="71556" x2="35879" y2="65293"/>
                        <a14:backgroundMark x1="35879" y1="65293" x2="31434" y2="53253"/>
                        <a14:backgroundMark x1="31434" y1="53253" x2="33616" y2="41939"/>
                        <a14:backgroundMark x1="33616" y1="41939" x2="40000" y2="34061"/>
                        <a14:backgroundMark x1="40000" y1="34061" x2="50141" y2="33616"/>
                        <a14:backgroundMark x1="50141" y1="33616" x2="65131" y2="44040"/>
                        <a14:backgroundMark x1="65131" y1="44040" x2="69455" y2="51798"/>
                        <a14:backgroundMark x1="69455" y1="51798" x2="68687" y2="57253"/>
                        <a14:backgroundMark x1="24768" y1="47636" x2="24364" y2="5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" y="598"/>
            <a:ext cx="4927858" cy="492785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A53EDBE-C6B5-4AB5-9F7B-A968869A7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561" y="0"/>
            <a:ext cx="4866479" cy="486647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CE7CC67-F987-4D9E-A38A-DC50BCCADC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049" y="1338040"/>
            <a:ext cx="2504879" cy="250487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45F7790-5D3D-4929-87C1-A0E82AD014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9" b="99919" l="81" r="99556">
                        <a14:foregroundMark x1="525" y1="2667" x2="76121" y2="6465"/>
                        <a14:foregroundMark x1="76121" y1="6465" x2="87879" y2="18949"/>
                        <a14:foregroundMark x1="87879" y1="18949" x2="92687" y2="85657"/>
                        <a14:foregroundMark x1="92687" y1="85657" x2="79475" y2="91677"/>
                        <a14:foregroundMark x1="79475" y1="91677" x2="31434" y2="95111"/>
                        <a14:foregroundMark x1="31434" y1="95111" x2="13172" y2="77010"/>
                        <a14:foregroundMark x1="13172" y1="77010" x2="15071" y2="26545"/>
                        <a14:foregroundMark x1="15071" y1="26545" x2="33051" y2="20121"/>
                        <a14:foregroundMark x1="33051" y1="20121" x2="61697" y2="19232"/>
                        <a14:foregroundMark x1="61697" y1="19232" x2="74909" y2="26263"/>
                        <a14:foregroundMark x1="74909" y1="26263" x2="76566" y2="28566"/>
                        <a14:foregroundMark x1="7475" y1="3030" x2="88364" y2="1333"/>
                        <a14:foregroundMark x1="88364" y1="1333" x2="94101" y2="6909"/>
                        <a14:foregroundMark x1="94101" y1="6909" x2="97212" y2="97212"/>
                        <a14:foregroundMark x1="97212" y1="97212" x2="17535" y2="98626"/>
                        <a14:foregroundMark x1="17535" y1="98626" x2="9939" y2="96242"/>
                        <a14:foregroundMark x1="9939" y1="96242" x2="3111" y2="10020"/>
                        <a14:foregroundMark x1="3111" y1="10020" x2="9778" y2="3798"/>
                        <a14:foregroundMark x1="9778" y1="3798" x2="24646" y2="5212"/>
                        <a14:foregroundMark x1="11798" y1="1414" x2="121" y2="22465"/>
                        <a14:foregroundMark x1="121" y1="22465" x2="121" y2="22465"/>
                        <a14:foregroundMark x1="13455" y1="12687" x2="13455" y2="12687"/>
                        <a14:foregroundMark x1="9131" y1="32525" x2="5091" y2="77455"/>
                        <a14:foregroundMark x1="5091" y1="77455" x2="5091" y2="77455"/>
                        <a14:foregroundMark x1="1778" y1="57253" x2="1535" y2="90667"/>
                        <a14:foregroundMark x1="1253" y1="97535" x2="20566" y2="98788"/>
                        <a14:foregroundMark x1="26020" y1="98667" x2="30869" y2="98788"/>
                        <a14:foregroundMark x1="96646" y1="97535" x2="96646" y2="7232"/>
                        <a14:foregroundMark x1="99556" y1="2909" x2="97778" y2="86869"/>
                        <a14:foregroundMark x1="98788" y1="95758" x2="98667" y2="99030"/>
                        <a14:foregroundMark x1="88364" y1="99919" x2="91434" y2="99434"/>
                        <a14:foregroundMark x1="2303" y1="53212" x2="889" y2="11677"/>
                        <a14:foregroundMark x1="889" y1="11677" x2="889" y2="11677"/>
                        <a14:backgroundMark x1="36444" y1="38343" x2="51717" y2="63596"/>
                        <a14:backgroundMark x1="51717" y1="63596" x2="40202" y2="63475"/>
                        <a14:backgroundMark x1="40202" y1="63475" x2="37616" y2="43394"/>
                        <a14:backgroundMark x1="37616" y1="43394" x2="48929" y2="35879"/>
                        <a14:backgroundMark x1="48929" y1="35879" x2="61414" y2="42545"/>
                        <a14:backgroundMark x1="61414" y1="42545" x2="68162" y2="54869"/>
                        <a14:backgroundMark x1="68162" y1="54869" x2="65293" y2="66828"/>
                        <a14:backgroundMark x1="65293" y1="66828" x2="56646" y2="73293"/>
                        <a14:backgroundMark x1="56646" y1="73293" x2="46465" y2="71556"/>
                        <a14:backgroundMark x1="46465" y1="71556" x2="35879" y2="65293"/>
                        <a14:backgroundMark x1="35879" y1="65293" x2="31434" y2="53253"/>
                        <a14:backgroundMark x1="31434" y1="53253" x2="33616" y2="41939"/>
                        <a14:backgroundMark x1="33616" y1="41939" x2="40000" y2="34061"/>
                        <a14:backgroundMark x1="40000" y1="34061" x2="50141" y2="33616"/>
                        <a14:backgroundMark x1="50141" y1="33616" x2="65131" y2="44040"/>
                        <a14:backgroundMark x1="65131" y1="44040" x2="69455" y2="51798"/>
                        <a14:backgroundMark x1="69455" y1="51798" x2="68687" y2="57253"/>
                        <a14:backgroundMark x1="24768" y1="47636" x2="24364" y2="5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42" y="0"/>
            <a:ext cx="4927858" cy="492785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6131D9B-085E-4A9F-AA5F-85F708DC1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6" b="89992" l="2543" r="96796">
                        <a14:foregroundMark x1="2543" y1="11084" x2="5189" y2="13151"/>
                        <a14:foregroundMark x1="94935" y1="20926" x2="96713" y2="21919"/>
                        <a14:foregroundMark x1="95307" y1="12821" x2="91420" y2="13151"/>
                        <a14:foregroundMark x1="96796" y1="87014" x2="96796" y2="870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598" y="3669870"/>
            <a:ext cx="3265714" cy="9945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7F1943F-0751-45EA-AED8-5DD70B8106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32" b="90552" l="9935" r="89935">
                        <a14:foregroundMark x1="50065" y1="8513" x2="50065" y2="8513"/>
                        <a14:foregroundMark x1="55163" y1="8419" x2="55163" y2="8419"/>
                        <a14:foregroundMark x1="48235" y1="8232" x2="48235" y2="8232"/>
                        <a14:foregroundMark x1="53464" y1="90552" x2="53464" y2="90552"/>
                        <a14:foregroundMark x1="89935" y1="31151" x2="89935" y2="31151"/>
                        <a14:foregroundMark x1="89412" y1="43779" x2="89412" y2="437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2073" y="2967445"/>
            <a:ext cx="1165401" cy="1628515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3C0FEC2E-B348-4D24-B980-99F95203ECFA}"/>
              </a:ext>
            </a:extLst>
          </p:cNvPr>
          <p:cNvSpPr txBox="1"/>
          <p:nvPr/>
        </p:nvSpPr>
        <p:spPr>
          <a:xfrm>
            <a:off x="1979165" y="3795976"/>
            <a:ext cx="1934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684031"/>
                </a:solidFill>
                <a:latin typeface="Augusta" panose="02000503020000020003" pitchFamily="2" charset="0"/>
              </a:rPr>
              <a:t>Charles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CD38AD66-951A-440B-A640-7C8DF18C68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6" b="89992" l="2543" r="96796">
                        <a14:foregroundMark x1="2543" y1="11084" x2="5189" y2="13151"/>
                        <a14:foregroundMark x1="94935" y1="20926" x2="96713" y2="21919"/>
                        <a14:foregroundMark x1="95307" y1="12821" x2="91420" y2="13151"/>
                        <a14:foregroundMark x1="96796" y1="87014" x2="96796" y2="870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5688" y="3669870"/>
            <a:ext cx="3265714" cy="9945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A3021A1-844C-4117-88E5-7B7BA6FFC0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32" b="90552" l="9935" r="89935">
                        <a14:foregroundMark x1="50065" y1="8513" x2="50065" y2="8513"/>
                        <a14:foregroundMark x1="55163" y1="8419" x2="55163" y2="8419"/>
                        <a14:foregroundMark x1="48235" y1="8232" x2="48235" y2="8232"/>
                        <a14:foregroundMark x1="53464" y1="90552" x2="53464" y2="90552"/>
                        <a14:foregroundMark x1="89935" y1="31151" x2="89935" y2="31151"/>
                        <a14:foregroundMark x1="89412" y1="43779" x2="89412" y2="437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3163" y="2967445"/>
            <a:ext cx="1165401" cy="1628515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82B5DE5D-FA3F-4F04-947D-CB2F5553BED3}"/>
              </a:ext>
            </a:extLst>
          </p:cNvPr>
          <p:cNvSpPr txBox="1"/>
          <p:nvPr/>
        </p:nvSpPr>
        <p:spPr>
          <a:xfrm>
            <a:off x="6888677" y="3703644"/>
            <a:ext cx="1934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684031"/>
                </a:solidFill>
                <a:latin typeface="Augusta" panose="02000503020000020003" pitchFamily="2" charset="0"/>
              </a:rPr>
              <a:t>Anaïs</a:t>
            </a:r>
          </a:p>
        </p:txBody>
      </p:sp>
    </p:spTree>
    <p:extLst>
      <p:ext uri="{BB962C8B-B14F-4D97-AF65-F5344CB8AC3E}">
        <p14:creationId xmlns:p14="http://schemas.microsoft.com/office/powerpoint/2010/main" val="144448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97361771-15BC-46E5-95A0-FE9C842C6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6479" cy="486647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9BE5365-C6E3-4A76-87C3-2A7DF61E3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13" y="1276552"/>
            <a:ext cx="2541989" cy="254198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1BD9E2F-8835-4F40-9CC5-FE55615D2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9" b="99919" l="81" r="99556">
                        <a14:foregroundMark x1="525" y1="2667" x2="76121" y2="6465"/>
                        <a14:foregroundMark x1="76121" y1="6465" x2="87879" y2="18949"/>
                        <a14:foregroundMark x1="87879" y1="18949" x2="92687" y2="85657"/>
                        <a14:foregroundMark x1="92687" y1="85657" x2="79475" y2="91677"/>
                        <a14:foregroundMark x1="79475" y1="91677" x2="31434" y2="95111"/>
                        <a14:foregroundMark x1="31434" y1="95111" x2="13172" y2="77010"/>
                        <a14:foregroundMark x1="13172" y1="77010" x2="15071" y2="26545"/>
                        <a14:foregroundMark x1="15071" y1="26545" x2="33051" y2="20121"/>
                        <a14:foregroundMark x1="33051" y1="20121" x2="61697" y2="19232"/>
                        <a14:foregroundMark x1="61697" y1="19232" x2="74909" y2="26263"/>
                        <a14:foregroundMark x1="74909" y1="26263" x2="76566" y2="28566"/>
                        <a14:foregroundMark x1="7475" y1="3030" x2="88364" y2="1333"/>
                        <a14:foregroundMark x1="88364" y1="1333" x2="94101" y2="6909"/>
                        <a14:foregroundMark x1="94101" y1="6909" x2="97212" y2="97212"/>
                        <a14:foregroundMark x1="97212" y1="97212" x2="17535" y2="98626"/>
                        <a14:foregroundMark x1="17535" y1="98626" x2="9939" y2="96242"/>
                        <a14:foregroundMark x1="9939" y1="96242" x2="3111" y2="10020"/>
                        <a14:foregroundMark x1="3111" y1="10020" x2="9778" y2="3798"/>
                        <a14:foregroundMark x1="9778" y1="3798" x2="24646" y2="5212"/>
                        <a14:foregroundMark x1="11798" y1="1414" x2="121" y2="22465"/>
                        <a14:foregroundMark x1="121" y1="22465" x2="121" y2="22465"/>
                        <a14:foregroundMark x1="13455" y1="12687" x2="13455" y2="12687"/>
                        <a14:foregroundMark x1="9131" y1="32525" x2="5091" y2="77455"/>
                        <a14:foregroundMark x1="5091" y1="77455" x2="5091" y2="77455"/>
                        <a14:foregroundMark x1="1778" y1="57253" x2="1535" y2="90667"/>
                        <a14:foregroundMark x1="1253" y1="97535" x2="20566" y2="98788"/>
                        <a14:foregroundMark x1="26020" y1="98667" x2="30869" y2="98788"/>
                        <a14:foregroundMark x1="96646" y1="97535" x2="96646" y2="7232"/>
                        <a14:foregroundMark x1="99556" y1="2909" x2="97778" y2="86869"/>
                        <a14:foregroundMark x1="98788" y1="95758" x2="98667" y2="99030"/>
                        <a14:foregroundMark x1="88364" y1="99919" x2="91434" y2="99434"/>
                        <a14:foregroundMark x1="2303" y1="53212" x2="889" y2="11677"/>
                        <a14:foregroundMark x1="889" y1="11677" x2="889" y2="11677"/>
                        <a14:backgroundMark x1="36444" y1="38343" x2="51717" y2="63596"/>
                        <a14:backgroundMark x1="51717" y1="63596" x2="40202" y2="63475"/>
                        <a14:backgroundMark x1="40202" y1="63475" x2="37616" y2="43394"/>
                        <a14:backgroundMark x1="37616" y1="43394" x2="48929" y2="35879"/>
                        <a14:backgroundMark x1="48929" y1="35879" x2="61414" y2="42545"/>
                        <a14:backgroundMark x1="61414" y1="42545" x2="68162" y2="54869"/>
                        <a14:backgroundMark x1="68162" y1="54869" x2="65293" y2="66828"/>
                        <a14:backgroundMark x1="65293" y1="66828" x2="56646" y2="73293"/>
                        <a14:backgroundMark x1="56646" y1="73293" x2="46465" y2="71556"/>
                        <a14:backgroundMark x1="46465" y1="71556" x2="35879" y2="65293"/>
                        <a14:backgroundMark x1="35879" y1="65293" x2="31434" y2="53253"/>
                        <a14:backgroundMark x1="31434" y1="53253" x2="33616" y2="41939"/>
                        <a14:backgroundMark x1="33616" y1="41939" x2="40000" y2="34061"/>
                        <a14:backgroundMark x1="40000" y1="34061" x2="50141" y2="33616"/>
                        <a14:backgroundMark x1="50141" y1="33616" x2="65131" y2="44040"/>
                        <a14:backgroundMark x1="65131" y1="44040" x2="69455" y2="51798"/>
                        <a14:backgroundMark x1="69455" y1="51798" x2="68687" y2="57253"/>
                        <a14:backgroundMark x1="24768" y1="47636" x2="24364" y2="5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27858" cy="492785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A53EDBE-C6B5-4AB5-9F7B-A968869A7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561" y="0"/>
            <a:ext cx="4866479" cy="486647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5B77D87-9954-4C70-B8BE-0AE6FEECFB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705" y="1296353"/>
            <a:ext cx="2583567" cy="258356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45F7790-5D3D-4929-87C1-A0E82AD014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9" b="99919" l="81" r="99556">
                        <a14:foregroundMark x1="525" y1="2667" x2="76121" y2="6465"/>
                        <a14:foregroundMark x1="76121" y1="6465" x2="87879" y2="18949"/>
                        <a14:foregroundMark x1="87879" y1="18949" x2="92687" y2="85657"/>
                        <a14:foregroundMark x1="92687" y1="85657" x2="79475" y2="91677"/>
                        <a14:foregroundMark x1="79475" y1="91677" x2="31434" y2="95111"/>
                        <a14:foregroundMark x1="31434" y1="95111" x2="13172" y2="77010"/>
                        <a14:foregroundMark x1="13172" y1="77010" x2="15071" y2="26545"/>
                        <a14:foregroundMark x1="15071" y1="26545" x2="33051" y2="20121"/>
                        <a14:foregroundMark x1="33051" y1="20121" x2="61697" y2="19232"/>
                        <a14:foregroundMark x1="61697" y1="19232" x2="74909" y2="26263"/>
                        <a14:foregroundMark x1="74909" y1="26263" x2="76566" y2="28566"/>
                        <a14:foregroundMark x1="7475" y1="3030" x2="88364" y2="1333"/>
                        <a14:foregroundMark x1="88364" y1="1333" x2="94101" y2="6909"/>
                        <a14:foregroundMark x1="94101" y1="6909" x2="97212" y2="97212"/>
                        <a14:foregroundMark x1="97212" y1="97212" x2="17535" y2="98626"/>
                        <a14:foregroundMark x1="17535" y1="98626" x2="9939" y2="96242"/>
                        <a14:foregroundMark x1="9939" y1="96242" x2="3111" y2="10020"/>
                        <a14:foregroundMark x1="3111" y1="10020" x2="9778" y2="3798"/>
                        <a14:foregroundMark x1="9778" y1="3798" x2="24646" y2="5212"/>
                        <a14:foregroundMark x1="11798" y1="1414" x2="121" y2="22465"/>
                        <a14:foregroundMark x1="121" y1="22465" x2="121" y2="22465"/>
                        <a14:foregroundMark x1="13455" y1="12687" x2="13455" y2="12687"/>
                        <a14:foregroundMark x1="9131" y1="32525" x2="5091" y2="77455"/>
                        <a14:foregroundMark x1="5091" y1="77455" x2="5091" y2="77455"/>
                        <a14:foregroundMark x1="1778" y1="57253" x2="1535" y2="90667"/>
                        <a14:foregroundMark x1="1253" y1="97535" x2="20566" y2="98788"/>
                        <a14:foregroundMark x1="26020" y1="98667" x2="30869" y2="98788"/>
                        <a14:foregroundMark x1="96646" y1="97535" x2="96646" y2="7232"/>
                        <a14:foregroundMark x1="99556" y1="2909" x2="97778" y2="86869"/>
                        <a14:foregroundMark x1="98788" y1="95758" x2="98667" y2="99030"/>
                        <a14:foregroundMark x1="88364" y1="99919" x2="91434" y2="99434"/>
                        <a14:foregroundMark x1="2303" y1="53212" x2="889" y2="11677"/>
                        <a14:foregroundMark x1="889" y1="11677" x2="889" y2="11677"/>
                        <a14:backgroundMark x1="36444" y1="38343" x2="51717" y2="63596"/>
                        <a14:backgroundMark x1="51717" y1="63596" x2="40202" y2="63475"/>
                        <a14:backgroundMark x1="40202" y1="63475" x2="37616" y2="43394"/>
                        <a14:backgroundMark x1="37616" y1="43394" x2="48929" y2="35879"/>
                        <a14:backgroundMark x1="48929" y1="35879" x2="61414" y2="42545"/>
                        <a14:backgroundMark x1="61414" y1="42545" x2="68162" y2="54869"/>
                        <a14:backgroundMark x1="68162" y1="54869" x2="65293" y2="66828"/>
                        <a14:backgroundMark x1="65293" y1="66828" x2="56646" y2="73293"/>
                        <a14:backgroundMark x1="56646" y1="73293" x2="46465" y2="71556"/>
                        <a14:backgroundMark x1="46465" y1="71556" x2="35879" y2="65293"/>
                        <a14:backgroundMark x1="35879" y1="65293" x2="31434" y2="53253"/>
                        <a14:backgroundMark x1="31434" y1="53253" x2="33616" y2="41939"/>
                        <a14:backgroundMark x1="33616" y1="41939" x2="40000" y2="34061"/>
                        <a14:backgroundMark x1="40000" y1="34061" x2="50141" y2="33616"/>
                        <a14:backgroundMark x1="50141" y1="33616" x2="65131" y2="44040"/>
                        <a14:backgroundMark x1="65131" y1="44040" x2="69455" y2="51798"/>
                        <a14:backgroundMark x1="69455" y1="51798" x2="68687" y2="57253"/>
                        <a14:backgroundMark x1="24768" y1="47636" x2="24364" y2="5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42" y="0"/>
            <a:ext cx="4927858" cy="492785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6131D9B-085E-4A9F-AA5F-85F708DC1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6" b="89992" l="2543" r="96796">
                        <a14:foregroundMark x1="2543" y1="11084" x2="5189" y2="13151"/>
                        <a14:foregroundMark x1="94935" y1="20926" x2="96713" y2="21919"/>
                        <a14:foregroundMark x1="95307" y1="12821" x2="91420" y2="13151"/>
                        <a14:foregroundMark x1="96796" y1="87014" x2="96796" y2="870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598" y="3669870"/>
            <a:ext cx="3265714" cy="9945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7F1943F-0751-45EA-AED8-5DD70B8106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32" b="90552" l="9935" r="89935">
                        <a14:foregroundMark x1="50065" y1="8513" x2="50065" y2="8513"/>
                        <a14:foregroundMark x1="55163" y1="8419" x2="55163" y2="8419"/>
                        <a14:foregroundMark x1="48235" y1="8232" x2="48235" y2="8232"/>
                        <a14:foregroundMark x1="53464" y1="90552" x2="53464" y2="90552"/>
                        <a14:foregroundMark x1="89935" y1="31151" x2="89935" y2="31151"/>
                        <a14:foregroundMark x1="89412" y1="43779" x2="89412" y2="437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2073" y="2967445"/>
            <a:ext cx="1165401" cy="1628515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3C0FEC2E-B348-4D24-B980-99F95203ECFA}"/>
              </a:ext>
            </a:extLst>
          </p:cNvPr>
          <p:cNvSpPr txBox="1"/>
          <p:nvPr/>
        </p:nvSpPr>
        <p:spPr>
          <a:xfrm>
            <a:off x="1981071" y="3828185"/>
            <a:ext cx="1934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err="1">
                <a:solidFill>
                  <a:srgbClr val="684031"/>
                </a:solidFill>
                <a:latin typeface="Dalek" pitchFamily="2" charset="0"/>
              </a:rPr>
              <a:t>Timaé</a:t>
            </a:r>
            <a:endParaRPr lang="fr-FR" sz="3600" dirty="0">
              <a:solidFill>
                <a:srgbClr val="684031"/>
              </a:solidFill>
              <a:latin typeface="Dalek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CD38AD66-951A-440B-A640-7C8DF18C68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6" b="89992" l="2543" r="96796">
                        <a14:foregroundMark x1="2543" y1="11084" x2="5189" y2="13151"/>
                        <a14:foregroundMark x1="94935" y1="20926" x2="96713" y2="21919"/>
                        <a14:foregroundMark x1="95307" y1="12821" x2="91420" y2="13151"/>
                        <a14:foregroundMark x1="96796" y1="87014" x2="96796" y2="870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5688" y="3669870"/>
            <a:ext cx="3265714" cy="9945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A3021A1-844C-4117-88E5-7B7BA6FFC0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32" b="90552" l="9935" r="89935">
                        <a14:foregroundMark x1="50065" y1="8513" x2="50065" y2="8513"/>
                        <a14:foregroundMark x1="55163" y1="8419" x2="55163" y2="8419"/>
                        <a14:foregroundMark x1="48235" y1="8232" x2="48235" y2="8232"/>
                        <a14:foregroundMark x1="53464" y1="90552" x2="53464" y2="90552"/>
                        <a14:foregroundMark x1="89935" y1="31151" x2="89935" y2="31151"/>
                        <a14:foregroundMark x1="89412" y1="43779" x2="89412" y2="437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3163" y="2967445"/>
            <a:ext cx="1165401" cy="1628515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82B5DE5D-FA3F-4F04-947D-CB2F5553BED3}"/>
              </a:ext>
            </a:extLst>
          </p:cNvPr>
          <p:cNvSpPr txBox="1"/>
          <p:nvPr/>
        </p:nvSpPr>
        <p:spPr>
          <a:xfrm>
            <a:off x="6718455" y="3851169"/>
            <a:ext cx="1934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684031"/>
                </a:solidFill>
                <a:latin typeface="Dalek" pitchFamily="2" charset="0"/>
              </a:rPr>
              <a:t>Sophie</a:t>
            </a:r>
          </a:p>
        </p:txBody>
      </p:sp>
    </p:spTree>
    <p:extLst>
      <p:ext uri="{BB962C8B-B14F-4D97-AF65-F5344CB8AC3E}">
        <p14:creationId xmlns:p14="http://schemas.microsoft.com/office/powerpoint/2010/main" val="3185752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97361771-15BC-46E5-95A0-FE9C842C6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6479" cy="486647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4D3AEC3-8DF3-44FE-B7CF-5A214699C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52" y="1310740"/>
            <a:ext cx="2535038" cy="253503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1BD9E2F-8835-4F40-9CC5-FE55615D2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9" b="99919" l="81" r="99556">
                        <a14:foregroundMark x1="525" y1="2667" x2="76121" y2="6465"/>
                        <a14:foregroundMark x1="76121" y1="6465" x2="87879" y2="18949"/>
                        <a14:foregroundMark x1="87879" y1="18949" x2="92687" y2="85657"/>
                        <a14:foregroundMark x1="92687" y1="85657" x2="79475" y2="91677"/>
                        <a14:foregroundMark x1="79475" y1="91677" x2="31434" y2="95111"/>
                        <a14:foregroundMark x1="31434" y1="95111" x2="13172" y2="77010"/>
                        <a14:foregroundMark x1="13172" y1="77010" x2="15071" y2="26545"/>
                        <a14:foregroundMark x1="15071" y1="26545" x2="33051" y2="20121"/>
                        <a14:foregroundMark x1="33051" y1="20121" x2="61697" y2="19232"/>
                        <a14:foregroundMark x1="61697" y1="19232" x2="74909" y2="26263"/>
                        <a14:foregroundMark x1="74909" y1="26263" x2="76566" y2="28566"/>
                        <a14:foregroundMark x1="7475" y1="3030" x2="88364" y2="1333"/>
                        <a14:foregroundMark x1="88364" y1="1333" x2="94101" y2="6909"/>
                        <a14:foregroundMark x1="94101" y1="6909" x2="97212" y2="97212"/>
                        <a14:foregroundMark x1="97212" y1="97212" x2="17535" y2="98626"/>
                        <a14:foregroundMark x1="17535" y1="98626" x2="9939" y2="96242"/>
                        <a14:foregroundMark x1="9939" y1="96242" x2="3111" y2="10020"/>
                        <a14:foregroundMark x1="3111" y1="10020" x2="9778" y2="3798"/>
                        <a14:foregroundMark x1="9778" y1="3798" x2="24646" y2="5212"/>
                        <a14:foregroundMark x1="11798" y1="1414" x2="121" y2="22465"/>
                        <a14:foregroundMark x1="121" y1="22465" x2="121" y2="22465"/>
                        <a14:foregroundMark x1="13455" y1="12687" x2="13455" y2="12687"/>
                        <a14:foregroundMark x1="9131" y1="32525" x2="5091" y2="77455"/>
                        <a14:foregroundMark x1="5091" y1="77455" x2="5091" y2="77455"/>
                        <a14:foregroundMark x1="1778" y1="57253" x2="1535" y2="90667"/>
                        <a14:foregroundMark x1="1253" y1="97535" x2="20566" y2="98788"/>
                        <a14:foregroundMark x1="26020" y1="98667" x2="30869" y2="98788"/>
                        <a14:foregroundMark x1="96646" y1="97535" x2="96646" y2="7232"/>
                        <a14:foregroundMark x1="99556" y1="2909" x2="97778" y2="86869"/>
                        <a14:foregroundMark x1="98788" y1="95758" x2="98667" y2="99030"/>
                        <a14:foregroundMark x1="88364" y1="99919" x2="91434" y2="99434"/>
                        <a14:foregroundMark x1="2303" y1="53212" x2="889" y2="11677"/>
                        <a14:foregroundMark x1="889" y1="11677" x2="889" y2="11677"/>
                        <a14:backgroundMark x1="36444" y1="38343" x2="51717" y2="63596"/>
                        <a14:backgroundMark x1="51717" y1="63596" x2="40202" y2="63475"/>
                        <a14:backgroundMark x1="40202" y1="63475" x2="37616" y2="43394"/>
                        <a14:backgroundMark x1="37616" y1="43394" x2="48929" y2="35879"/>
                        <a14:backgroundMark x1="48929" y1="35879" x2="61414" y2="42545"/>
                        <a14:backgroundMark x1="61414" y1="42545" x2="68162" y2="54869"/>
                        <a14:backgroundMark x1="68162" y1="54869" x2="65293" y2="66828"/>
                        <a14:backgroundMark x1="65293" y1="66828" x2="56646" y2="73293"/>
                        <a14:backgroundMark x1="56646" y1="73293" x2="46465" y2="71556"/>
                        <a14:backgroundMark x1="46465" y1="71556" x2="35879" y2="65293"/>
                        <a14:backgroundMark x1="35879" y1="65293" x2="31434" y2="53253"/>
                        <a14:backgroundMark x1="31434" y1="53253" x2="33616" y2="41939"/>
                        <a14:backgroundMark x1="33616" y1="41939" x2="40000" y2="34061"/>
                        <a14:backgroundMark x1="40000" y1="34061" x2="50141" y2="33616"/>
                        <a14:backgroundMark x1="50141" y1="33616" x2="65131" y2="44040"/>
                        <a14:backgroundMark x1="65131" y1="44040" x2="69455" y2="51798"/>
                        <a14:backgroundMark x1="69455" y1="51798" x2="68687" y2="57253"/>
                        <a14:backgroundMark x1="24768" y1="47636" x2="24364" y2="5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27858" cy="492785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A53EDBE-C6B5-4AB5-9F7B-A968869A7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561" y="0"/>
            <a:ext cx="4866479" cy="486647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6D3821E-1FD6-4F24-BBD7-6962FB01BD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644" y="1198408"/>
            <a:ext cx="2752324" cy="275232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45F7790-5D3D-4929-87C1-A0E82AD014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9" b="99919" l="81" r="99556">
                        <a14:foregroundMark x1="525" y1="2667" x2="76121" y2="6465"/>
                        <a14:foregroundMark x1="76121" y1="6465" x2="87879" y2="18949"/>
                        <a14:foregroundMark x1="87879" y1="18949" x2="92687" y2="85657"/>
                        <a14:foregroundMark x1="92687" y1="85657" x2="79475" y2="91677"/>
                        <a14:foregroundMark x1="79475" y1="91677" x2="31434" y2="95111"/>
                        <a14:foregroundMark x1="31434" y1="95111" x2="13172" y2="77010"/>
                        <a14:foregroundMark x1="13172" y1="77010" x2="15071" y2="26545"/>
                        <a14:foregroundMark x1="15071" y1="26545" x2="33051" y2="20121"/>
                        <a14:foregroundMark x1="33051" y1="20121" x2="61697" y2="19232"/>
                        <a14:foregroundMark x1="61697" y1="19232" x2="74909" y2="26263"/>
                        <a14:foregroundMark x1="74909" y1="26263" x2="76566" y2="28566"/>
                        <a14:foregroundMark x1="7475" y1="3030" x2="88364" y2="1333"/>
                        <a14:foregroundMark x1="88364" y1="1333" x2="94101" y2="6909"/>
                        <a14:foregroundMark x1="94101" y1="6909" x2="97212" y2="97212"/>
                        <a14:foregroundMark x1="97212" y1="97212" x2="17535" y2="98626"/>
                        <a14:foregroundMark x1="17535" y1="98626" x2="9939" y2="96242"/>
                        <a14:foregroundMark x1="9939" y1="96242" x2="3111" y2="10020"/>
                        <a14:foregroundMark x1="3111" y1="10020" x2="9778" y2="3798"/>
                        <a14:foregroundMark x1="9778" y1="3798" x2="24646" y2="5212"/>
                        <a14:foregroundMark x1="11798" y1="1414" x2="121" y2="22465"/>
                        <a14:foregroundMark x1="121" y1="22465" x2="121" y2="22465"/>
                        <a14:foregroundMark x1="13455" y1="12687" x2="13455" y2="12687"/>
                        <a14:foregroundMark x1="9131" y1="32525" x2="5091" y2="77455"/>
                        <a14:foregroundMark x1="5091" y1="77455" x2="5091" y2="77455"/>
                        <a14:foregroundMark x1="1778" y1="57253" x2="1535" y2="90667"/>
                        <a14:foregroundMark x1="1253" y1="97535" x2="20566" y2="98788"/>
                        <a14:foregroundMark x1="26020" y1="98667" x2="30869" y2="98788"/>
                        <a14:foregroundMark x1="96646" y1="97535" x2="96646" y2="7232"/>
                        <a14:foregroundMark x1="99556" y1="2909" x2="97778" y2="86869"/>
                        <a14:foregroundMark x1="98788" y1="95758" x2="98667" y2="99030"/>
                        <a14:foregroundMark x1="88364" y1="99919" x2="91434" y2="99434"/>
                        <a14:foregroundMark x1="2303" y1="53212" x2="889" y2="11677"/>
                        <a14:foregroundMark x1="889" y1="11677" x2="889" y2="11677"/>
                        <a14:backgroundMark x1="36444" y1="38343" x2="51717" y2="63596"/>
                        <a14:backgroundMark x1="51717" y1="63596" x2="40202" y2="63475"/>
                        <a14:backgroundMark x1="40202" y1="63475" x2="37616" y2="43394"/>
                        <a14:backgroundMark x1="37616" y1="43394" x2="48929" y2="35879"/>
                        <a14:backgroundMark x1="48929" y1="35879" x2="61414" y2="42545"/>
                        <a14:backgroundMark x1="61414" y1="42545" x2="68162" y2="54869"/>
                        <a14:backgroundMark x1="68162" y1="54869" x2="65293" y2="66828"/>
                        <a14:backgroundMark x1="65293" y1="66828" x2="56646" y2="73293"/>
                        <a14:backgroundMark x1="56646" y1="73293" x2="46465" y2="71556"/>
                        <a14:backgroundMark x1="46465" y1="71556" x2="35879" y2="65293"/>
                        <a14:backgroundMark x1="35879" y1="65293" x2="31434" y2="53253"/>
                        <a14:backgroundMark x1="31434" y1="53253" x2="33616" y2="41939"/>
                        <a14:backgroundMark x1="33616" y1="41939" x2="40000" y2="34061"/>
                        <a14:backgroundMark x1="40000" y1="34061" x2="50141" y2="33616"/>
                        <a14:backgroundMark x1="50141" y1="33616" x2="65131" y2="44040"/>
                        <a14:backgroundMark x1="65131" y1="44040" x2="69455" y2="51798"/>
                        <a14:backgroundMark x1="69455" y1="51798" x2="68687" y2="57253"/>
                        <a14:backgroundMark x1="24768" y1="47636" x2="24364" y2="5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42" y="0"/>
            <a:ext cx="4927858" cy="492785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6131D9B-085E-4A9F-AA5F-85F708DC1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6" b="89992" l="2543" r="96796">
                        <a14:foregroundMark x1="2543" y1="11084" x2="5189" y2="13151"/>
                        <a14:foregroundMark x1="94935" y1="20926" x2="96713" y2="21919"/>
                        <a14:foregroundMark x1="95307" y1="12821" x2="91420" y2="13151"/>
                        <a14:foregroundMark x1="96796" y1="87014" x2="96796" y2="870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598" y="3669870"/>
            <a:ext cx="3265714" cy="9945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7F1943F-0751-45EA-AED8-5DD70B8106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32" b="90552" l="9935" r="89935">
                        <a14:foregroundMark x1="50065" y1="8513" x2="50065" y2="8513"/>
                        <a14:foregroundMark x1="55163" y1="8419" x2="55163" y2="8419"/>
                        <a14:foregroundMark x1="48235" y1="8232" x2="48235" y2="8232"/>
                        <a14:foregroundMark x1="53464" y1="90552" x2="53464" y2="90552"/>
                        <a14:foregroundMark x1="89935" y1="31151" x2="89935" y2="31151"/>
                        <a14:foregroundMark x1="89412" y1="43779" x2="89412" y2="437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2073" y="2967445"/>
            <a:ext cx="1165401" cy="1628515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3C0FEC2E-B348-4D24-B980-99F95203ECFA}"/>
              </a:ext>
            </a:extLst>
          </p:cNvPr>
          <p:cNvSpPr txBox="1"/>
          <p:nvPr/>
        </p:nvSpPr>
        <p:spPr>
          <a:xfrm>
            <a:off x="1854619" y="3830229"/>
            <a:ext cx="1934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684031"/>
                </a:solidFill>
                <a:latin typeface="Diogenes" panose="02000605040000020004" pitchFamily="2" charset="0"/>
              </a:rPr>
              <a:t> </a:t>
            </a:r>
            <a:r>
              <a:rPr lang="fr-FR" sz="3600" dirty="0">
                <a:solidFill>
                  <a:srgbClr val="684031"/>
                </a:solidFill>
                <a:latin typeface="Stencil" panose="040409050D0802020404" pitchFamily="82" charset="0"/>
              </a:rPr>
              <a:t>Ruben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CD38AD66-951A-440B-A640-7C8DF18C68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6" b="89992" l="2543" r="96796">
                        <a14:foregroundMark x1="2543" y1="11084" x2="5189" y2="13151"/>
                        <a14:foregroundMark x1="94935" y1="20926" x2="96713" y2="21919"/>
                        <a14:foregroundMark x1="95307" y1="12821" x2="91420" y2="13151"/>
                        <a14:foregroundMark x1="96796" y1="87014" x2="96796" y2="870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5688" y="3669870"/>
            <a:ext cx="3265714" cy="9945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A3021A1-844C-4117-88E5-7B7BA6FFC0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32" b="90552" l="9935" r="89935">
                        <a14:foregroundMark x1="50065" y1="8513" x2="50065" y2="8513"/>
                        <a14:foregroundMark x1="55163" y1="8419" x2="55163" y2="8419"/>
                        <a14:foregroundMark x1="48235" y1="8232" x2="48235" y2="8232"/>
                        <a14:foregroundMark x1="53464" y1="90552" x2="53464" y2="90552"/>
                        <a14:foregroundMark x1="89935" y1="31151" x2="89935" y2="31151"/>
                        <a14:foregroundMark x1="89412" y1="43779" x2="89412" y2="437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3163" y="2967445"/>
            <a:ext cx="1165401" cy="1628515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82B5DE5D-FA3F-4F04-947D-CB2F5553BED3}"/>
              </a:ext>
            </a:extLst>
          </p:cNvPr>
          <p:cNvSpPr txBox="1"/>
          <p:nvPr/>
        </p:nvSpPr>
        <p:spPr>
          <a:xfrm>
            <a:off x="6544567" y="3830229"/>
            <a:ext cx="1934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rgbClr val="684031"/>
                </a:solidFill>
                <a:latin typeface="Great Vibes" panose="02000507080000020002" pitchFamily="2" charset="0"/>
              </a:rPr>
              <a:t>Héloïse</a:t>
            </a:r>
          </a:p>
        </p:txBody>
      </p:sp>
    </p:spTree>
    <p:extLst>
      <p:ext uri="{BB962C8B-B14F-4D97-AF65-F5344CB8AC3E}">
        <p14:creationId xmlns:p14="http://schemas.microsoft.com/office/powerpoint/2010/main" val="1115465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97361771-15BC-46E5-95A0-FE9C842C6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6479" cy="486647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6EB3341-BACD-4A77-BFED-7F640C79D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91" y="1346756"/>
            <a:ext cx="2490104" cy="249010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1BD9E2F-8835-4F40-9CC5-FE55615D2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9" b="99919" l="81" r="99556">
                        <a14:foregroundMark x1="525" y1="2667" x2="76121" y2="6465"/>
                        <a14:foregroundMark x1="76121" y1="6465" x2="87879" y2="18949"/>
                        <a14:foregroundMark x1="87879" y1="18949" x2="92687" y2="85657"/>
                        <a14:foregroundMark x1="92687" y1="85657" x2="79475" y2="91677"/>
                        <a14:foregroundMark x1="79475" y1="91677" x2="31434" y2="95111"/>
                        <a14:foregroundMark x1="31434" y1="95111" x2="13172" y2="77010"/>
                        <a14:foregroundMark x1="13172" y1="77010" x2="15071" y2="26545"/>
                        <a14:foregroundMark x1="15071" y1="26545" x2="33051" y2="20121"/>
                        <a14:foregroundMark x1="33051" y1="20121" x2="61697" y2="19232"/>
                        <a14:foregroundMark x1="61697" y1="19232" x2="74909" y2="26263"/>
                        <a14:foregroundMark x1="74909" y1="26263" x2="76566" y2="28566"/>
                        <a14:foregroundMark x1="7475" y1="3030" x2="88364" y2="1333"/>
                        <a14:foregroundMark x1="88364" y1="1333" x2="94101" y2="6909"/>
                        <a14:foregroundMark x1="94101" y1="6909" x2="97212" y2="97212"/>
                        <a14:foregroundMark x1="97212" y1="97212" x2="17535" y2="98626"/>
                        <a14:foregroundMark x1="17535" y1="98626" x2="9939" y2="96242"/>
                        <a14:foregroundMark x1="9939" y1="96242" x2="3111" y2="10020"/>
                        <a14:foregroundMark x1="3111" y1="10020" x2="9778" y2="3798"/>
                        <a14:foregroundMark x1="9778" y1="3798" x2="24646" y2="5212"/>
                        <a14:foregroundMark x1="11798" y1="1414" x2="121" y2="22465"/>
                        <a14:foregroundMark x1="121" y1="22465" x2="121" y2="22465"/>
                        <a14:foregroundMark x1="13455" y1="12687" x2="13455" y2="12687"/>
                        <a14:foregroundMark x1="9131" y1="32525" x2="5091" y2="77455"/>
                        <a14:foregroundMark x1="5091" y1="77455" x2="5091" y2="77455"/>
                        <a14:foregroundMark x1="1778" y1="57253" x2="1535" y2="90667"/>
                        <a14:foregroundMark x1="1253" y1="97535" x2="20566" y2="98788"/>
                        <a14:foregroundMark x1="26020" y1="98667" x2="30869" y2="98788"/>
                        <a14:foregroundMark x1="96646" y1="97535" x2="96646" y2="7232"/>
                        <a14:foregroundMark x1="99556" y1="2909" x2="97778" y2="86869"/>
                        <a14:foregroundMark x1="98788" y1="95758" x2="98667" y2="99030"/>
                        <a14:foregroundMark x1="88364" y1="99919" x2="91434" y2="99434"/>
                        <a14:foregroundMark x1="2303" y1="53212" x2="889" y2="11677"/>
                        <a14:foregroundMark x1="889" y1="11677" x2="889" y2="11677"/>
                        <a14:backgroundMark x1="36444" y1="38343" x2="51717" y2="63596"/>
                        <a14:backgroundMark x1="51717" y1="63596" x2="40202" y2="63475"/>
                        <a14:backgroundMark x1="40202" y1="63475" x2="37616" y2="43394"/>
                        <a14:backgroundMark x1="37616" y1="43394" x2="48929" y2="35879"/>
                        <a14:backgroundMark x1="48929" y1="35879" x2="61414" y2="42545"/>
                        <a14:backgroundMark x1="61414" y1="42545" x2="68162" y2="54869"/>
                        <a14:backgroundMark x1="68162" y1="54869" x2="65293" y2="66828"/>
                        <a14:backgroundMark x1="65293" y1="66828" x2="56646" y2="73293"/>
                        <a14:backgroundMark x1="56646" y1="73293" x2="46465" y2="71556"/>
                        <a14:backgroundMark x1="46465" y1="71556" x2="35879" y2="65293"/>
                        <a14:backgroundMark x1="35879" y1="65293" x2="31434" y2="53253"/>
                        <a14:backgroundMark x1="31434" y1="53253" x2="33616" y2="41939"/>
                        <a14:backgroundMark x1="33616" y1="41939" x2="40000" y2="34061"/>
                        <a14:backgroundMark x1="40000" y1="34061" x2="50141" y2="33616"/>
                        <a14:backgroundMark x1="50141" y1="33616" x2="65131" y2="44040"/>
                        <a14:backgroundMark x1="65131" y1="44040" x2="69455" y2="51798"/>
                        <a14:backgroundMark x1="69455" y1="51798" x2="68687" y2="57253"/>
                        <a14:backgroundMark x1="24768" y1="47636" x2="24364" y2="5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27858" cy="492785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A53EDBE-C6B5-4AB5-9F7B-A968869A7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561" y="0"/>
            <a:ext cx="4866479" cy="486647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8C38CD1-CE36-4866-B22E-E04669B16B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163" y="1326480"/>
            <a:ext cx="2441815" cy="244181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45F7790-5D3D-4929-87C1-A0E82AD014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9" b="99919" l="81" r="99556">
                        <a14:foregroundMark x1="525" y1="2667" x2="76121" y2="6465"/>
                        <a14:foregroundMark x1="76121" y1="6465" x2="87879" y2="18949"/>
                        <a14:foregroundMark x1="87879" y1="18949" x2="92687" y2="85657"/>
                        <a14:foregroundMark x1="92687" y1="85657" x2="79475" y2="91677"/>
                        <a14:foregroundMark x1="79475" y1="91677" x2="31434" y2="95111"/>
                        <a14:foregroundMark x1="31434" y1="95111" x2="13172" y2="77010"/>
                        <a14:foregroundMark x1="13172" y1="77010" x2="15071" y2="26545"/>
                        <a14:foregroundMark x1="15071" y1="26545" x2="33051" y2="20121"/>
                        <a14:foregroundMark x1="33051" y1="20121" x2="61697" y2="19232"/>
                        <a14:foregroundMark x1="61697" y1="19232" x2="74909" y2="26263"/>
                        <a14:foregroundMark x1="74909" y1="26263" x2="76566" y2="28566"/>
                        <a14:foregroundMark x1="7475" y1="3030" x2="88364" y2="1333"/>
                        <a14:foregroundMark x1="88364" y1="1333" x2="94101" y2="6909"/>
                        <a14:foregroundMark x1="94101" y1="6909" x2="97212" y2="97212"/>
                        <a14:foregroundMark x1="97212" y1="97212" x2="17535" y2="98626"/>
                        <a14:foregroundMark x1="17535" y1="98626" x2="9939" y2="96242"/>
                        <a14:foregroundMark x1="9939" y1="96242" x2="3111" y2="10020"/>
                        <a14:foregroundMark x1="3111" y1="10020" x2="9778" y2="3798"/>
                        <a14:foregroundMark x1="9778" y1="3798" x2="24646" y2="5212"/>
                        <a14:foregroundMark x1="11798" y1="1414" x2="121" y2="22465"/>
                        <a14:foregroundMark x1="121" y1="22465" x2="121" y2="22465"/>
                        <a14:foregroundMark x1="13455" y1="12687" x2="13455" y2="12687"/>
                        <a14:foregroundMark x1="9131" y1="32525" x2="5091" y2="77455"/>
                        <a14:foregroundMark x1="5091" y1="77455" x2="5091" y2="77455"/>
                        <a14:foregroundMark x1="1778" y1="57253" x2="1535" y2="90667"/>
                        <a14:foregroundMark x1="1253" y1="97535" x2="20566" y2="98788"/>
                        <a14:foregroundMark x1="26020" y1="98667" x2="30869" y2="98788"/>
                        <a14:foregroundMark x1="96646" y1="97535" x2="96646" y2="7232"/>
                        <a14:foregroundMark x1="99556" y1="2909" x2="97778" y2="86869"/>
                        <a14:foregroundMark x1="98788" y1="95758" x2="98667" y2="99030"/>
                        <a14:foregroundMark x1="88364" y1="99919" x2="91434" y2="99434"/>
                        <a14:foregroundMark x1="2303" y1="53212" x2="889" y2="11677"/>
                        <a14:foregroundMark x1="889" y1="11677" x2="889" y2="11677"/>
                        <a14:backgroundMark x1="36444" y1="38343" x2="51717" y2="63596"/>
                        <a14:backgroundMark x1="51717" y1="63596" x2="40202" y2="63475"/>
                        <a14:backgroundMark x1="40202" y1="63475" x2="37616" y2="43394"/>
                        <a14:backgroundMark x1="37616" y1="43394" x2="48929" y2="35879"/>
                        <a14:backgroundMark x1="48929" y1="35879" x2="61414" y2="42545"/>
                        <a14:backgroundMark x1="61414" y1="42545" x2="68162" y2="54869"/>
                        <a14:backgroundMark x1="68162" y1="54869" x2="65293" y2="66828"/>
                        <a14:backgroundMark x1="65293" y1="66828" x2="56646" y2="73293"/>
                        <a14:backgroundMark x1="56646" y1="73293" x2="46465" y2="71556"/>
                        <a14:backgroundMark x1="46465" y1="71556" x2="35879" y2="65293"/>
                        <a14:backgroundMark x1="35879" y1="65293" x2="31434" y2="53253"/>
                        <a14:backgroundMark x1="31434" y1="53253" x2="33616" y2="41939"/>
                        <a14:backgroundMark x1="33616" y1="41939" x2="40000" y2="34061"/>
                        <a14:backgroundMark x1="40000" y1="34061" x2="50141" y2="33616"/>
                        <a14:backgroundMark x1="50141" y1="33616" x2="65131" y2="44040"/>
                        <a14:backgroundMark x1="65131" y1="44040" x2="69455" y2="51798"/>
                        <a14:backgroundMark x1="69455" y1="51798" x2="68687" y2="57253"/>
                        <a14:backgroundMark x1="24768" y1="47636" x2="24364" y2="5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42" y="0"/>
            <a:ext cx="4927858" cy="492785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6131D9B-085E-4A9F-AA5F-85F708DC1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6" b="89992" l="2543" r="96796">
                        <a14:foregroundMark x1="2543" y1="11084" x2="5189" y2="13151"/>
                        <a14:foregroundMark x1="94935" y1="20926" x2="96713" y2="21919"/>
                        <a14:foregroundMark x1="95307" y1="12821" x2="91420" y2="13151"/>
                        <a14:foregroundMark x1="96796" y1="87014" x2="96796" y2="870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598" y="3669870"/>
            <a:ext cx="3265714" cy="9945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7F1943F-0751-45EA-AED8-5DD70B8106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32" b="90552" l="9935" r="89935">
                        <a14:foregroundMark x1="50065" y1="8513" x2="50065" y2="8513"/>
                        <a14:foregroundMark x1="55163" y1="8419" x2="55163" y2="8419"/>
                        <a14:foregroundMark x1="48235" y1="8232" x2="48235" y2="8232"/>
                        <a14:foregroundMark x1="53464" y1="90552" x2="53464" y2="90552"/>
                        <a14:foregroundMark x1="89935" y1="31151" x2="89935" y2="31151"/>
                        <a14:foregroundMark x1="89412" y1="43779" x2="89412" y2="437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2073" y="2967445"/>
            <a:ext cx="1165401" cy="1628515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3C0FEC2E-B348-4D24-B980-99F95203ECFA}"/>
              </a:ext>
            </a:extLst>
          </p:cNvPr>
          <p:cNvSpPr txBox="1"/>
          <p:nvPr/>
        </p:nvSpPr>
        <p:spPr>
          <a:xfrm>
            <a:off x="2042224" y="3670354"/>
            <a:ext cx="1934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err="1">
                <a:solidFill>
                  <a:srgbClr val="684031"/>
                </a:solidFill>
                <a:latin typeface="Knights Quest" panose="00000400000000000000" pitchFamily="2" charset="0"/>
              </a:rPr>
              <a:t>Julen</a:t>
            </a:r>
            <a:endParaRPr lang="fr-FR" sz="4400" dirty="0">
              <a:solidFill>
                <a:srgbClr val="684031"/>
              </a:solidFill>
              <a:latin typeface="Knights Quest" panose="00000400000000000000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CD38AD66-951A-440B-A640-7C8DF18C68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6" b="89992" l="2543" r="96796">
                        <a14:foregroundMark x1="2543" y1="11084" x2="5189" y2="13151"/>
                        <a14:foregroundMark x1="94935" y1="20926" x2="96713" y2="21919"/>
                        <a14:foregroundMark x1="95307" y1="12821" x2="91420" y2="13151"/>
                        <a14:foregroundMark x1="96796" y1="87014" x2="96796" y2="870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5688" y="3669870"/>
            <a:ext cx="3265714" cy="9945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A3021A1-844C-4117-88E5-7B7BA6FFC0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32" b="90552" l="9935" r="89935">
                        <a14:foregroundMark x1="50065" y1="8513" x2="50065" y2="8513"/>
                        <a14:foregroundMark x1="55163" y1="8419" x2="55163" y2="8419"/>
                        <a14:foregroundMark x1="48235" y1="8232" x2="48235" y2="8232"/>
                        <a14:foregroundMark x1="53464" y1="90552" x2="53464" y2="90552"/>
                        <a14:foregroundMark x1="89935" y1="31151" x2="89935" y2="31151"/>
                        <a14:foregroundMark x1="89412" y1="43779" x2="89412" y2="437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3163" y="2967445"/>
            <a:ext cx="1165401" cy="1628515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82B5DE5D-FA3F-4F04-947D-CB2F5553BED3}"/>
              </a:ext>
            </a:extLst>
          </p:cNvPr>
          <p:cNvSpPr txBox="1"/>
          <p:nvPr/>
        </p:nvSpPr>
        <p:spPr>
          <a:xfrm>
            <a:off x="6500850" y="3811218"/>
            <a:ext cx="1934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684031"/>
                </a:solidFill>
                <a:latin typeface="Cardinal Alternate" panose="02000505020000020003" pitchFamily="2" charset="0"/>
              </a:rPr>
              <a:t>Sarah</a:t>
            </a:r>
          </a:p>
        </p:txBody>
      </p:sp>
    </p:spTree>
    <p:extLst>
      <p:ext uri="{BB962C8B-B14F-4D97-AF65-F5344CB8AC3E}">
        <p14:creationId xmlns:p14="http://schemas.microsoft.com/office/powerpoint/2010/main" val="844475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97361771-15BC-46E5-95A0-FE9C842C6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6479" cy="486647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316A00B-3D4B-416B-BF04-FC95329E1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39" y="1244399"/>
            <a:ext cx="2648816" cy="264881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1BD9E2F-8835-4F40-9CC5-FE55615D2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9" b="99919" l="81" r="99556">
                        <a14:foregroundMark x1="525" y1="2667" x2="76121" y2="6465"/>
                        <a14:foregroundMark x1="76121" y1="6465" x2="87879" y2="18949"/>
                        <a14:foregroundMark x1="87879" y1="18949" x2="92687" y2="85657"/>
                        <a14:foregroundMark x1="92687" y1="85657" x2="79475" y2="91677"/>
                        <a14:foregroundMark x1="79475" y1="91677" x2="31434" y2="95111"/>
                        <a14:foregroundMark x1="31434" y1="95111" x2="13172" y2="77010"/>
                        <a14:foregroundMark x1="13172" y1="77010" x2="15071" y2="26545"/>
                        <a14:foregroundMark x1="15071" y1="26545" x2="33051" y2="20121"/>
                        <a14:foregroundMark x1="33051" y1="20121" x2="61697" y2="19232"/>
                        <a14:foregroundMark x1="61697" y1="19232" x2="74909" y2="26263"/>
                        <a14:foregroundMark x1="74909" y1="26263" x2="76566" y2="28566"/>
                        <a14:foregroundMark x1="7475" y1="3030" x2="88364" y2="1333"/>
                        <a14:foregroundMark x1="88364" y1="1333" x2="94101" y2="6909"/>
                        <a14:foregroundMark x1="94101" y1="6909" x2="97212" y2="97212"/>
                        <a14:foregroundMark x1="97212" y1="97212" x2="17535" y2="98626"/>
                        <a14:foregroundMark x1="17535" y1="98626" x2="9939" y2="96242"/>
                        <a14:foregroundMark x1="9939" y1="96242" x2="3111" y2="10020"/>
                        <a14:foregroundMark x1="3111" y1="10020" x2="9778" y2="3798"/>
                        <a14:foregroundMark x1="9778" y1="3798" x2="24646" y2="5212"/>
                        <a14:foregroundMark x1="11798" y1="1414" x2="121" y2="22465"/>
                        <a14:foregroundMark x1="121" y1="22465" x2="121" y2="22465"/>
                        <a14:foregroundMark x1="13455" y1="12687" x2="13455" y2="12687"/>
                        <a14:foregroundMark x1="9131" y1="32525" x2="5091" y2="77455"/>
                        <a14:foregroundMark x1="5091" y1="77455" x2="5091" y2="77455"/>
                        <a14:foregroundMark x1="1778" y1="57253" x2="1535" y2="90667"/>
                        <a14:foregroundMark x1="1253" y1="97535" x2="20566" y2="98788"/>
                        <a14:foregroundMark x1="26020" y1="98667" x2="30869" y2="98788"/>
                        <a14:foregroundMark x1="96646" y1="97535" x2="96646" y2="7232"/>
                        <a14:foregroundMark x1="99556" y1="2909" x2="97778" y2="86869"/>
                        <a14:foregroundMark x1="98788" y1="95758" x2="98667" y2="99030"/>
                        <a14:foregroundMark x1="88364" y1="99919" x2="91434" y2="99434"/>
                        <a14:foregroundMark x1="2303" y1="53212" x2="889" y2="11677"/>
                        <a14:foregroundMark x1="889" y1="11677" x2="889" y2="11677"/>
                        <a14:backgroundMark x1="36444" y1="38343" x2="51717" y2="63596"/>
                        <a14:backgroundMark x1="51717" y1="63596" x2="40202" y2="63475"/>
                        <a14:backgroundMark x1="40202" y1="63475" x2="37616" y2="43394"/>
                        <a14:backgroundMark x1="37616" y1="43394" x2="48929" y2="35879"/>
                        <a14:backgroundMark x1="48929" y1="35879" x2="61414" y2="42545"/>
                        <a14:backgroundMark x1="61414" y1="42545" x2="68162" y2="54869"/>
                        <a14:backgroundMark x1="68162" y1="54869" x2="65293" y2="66828"/>
                        <a14:backgroundMark x1="65293" y1="66828" x2="56646" y2="73293"/>
                        <a14:backgroundMark x1="56646" y1="73293" x2="46465" y2="71556"/>
                        <a14:backgroundMark x1="46465" y1="71556" x2="35879" y2="65293"/>
                        <a14:backgroundMark x1="35879" y1="65293" x2="31434" y2="53253"/>
                        <a14:backgroundMark x1="31434" y1="53253" x2="33616" y2="41939"/>
                        <a14:backgroundMark x1="33616" y1="41939" x2="40000" y2="34061"/>
                        <a14:backgroundMark x1="40000" y1="34061" x2="50141" y2="33616"/>
                        <a14:backgroundMark x1="50141" y1="33616" x2="65131" y2="44040"/>
                        <a14:backgroundMark x1="65131" y1="44040" x2="69455" y2="51798"/>
                        <a14:backgroundMark x1="69455" y1="51798" x2="68687" y2="57253"/>
                        <a14:backgroundMark x1="24768" y1="47636" x2="24364" y2="5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27858" cy="492785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A53EDBE-C6B5-4AB5-9F7B-A968869A7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561" y="0"/>
            <a:ext cx="4866479" cy="486647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9774C46-6F55-4ED4-B384-4A4901BCB4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618" y="1307401"/>
            <a:ext cx="2779050" cy="277905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45F7790-5D3D-4929-87C1-A0E82AD014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9" b="99919" l="81" r="99556">
                        <a14:foregroundMark x1="525" y1="2667" x2="76121" y2="6465"/>
                        <a14:foregroundMark x1="76121" y1="6465" x2="87879" y2="18949"/>
                        <a14:foregroundMark x1="87879" y1="18949" x2="92687" y2="85657"/>
                        <a14:foregroundMark x1="92687" y1="85657" x2="79475" y2="91677"/>
                        <a14:foregroundMark x1="79475" y1="91677" x2="31434" y2="95111"/>
                        <a14:foregroundMark x1="31434" y1="95111" x2="13172" y2="77010"/>
                        <a14:foregroundMark x1="13172" y1="77010" x2="15071" y2="26545"/>
                        <a14:foregroundMark x1="15071" y1="26545" x2="33051" y2="20121"/>
                        <a14:foregroundMark x1="33051" y1="20121" x2="61697" y2="19232"/>
                        <a14:foregroundMark x1="61697" y1="19232" x2="74909" y2="26263"/>
                        <a14:foregroundMark x1="74909" y1="26263" x2="76566" y2="28566"/>
                        <a14:foregroundMark x1="7475" y1="3030" x2="88364" y2="1333"/>
                        <a14:foregroundMark x1="88364" y1="1333" x2="94101" y2="6909"/>
                        <a14:foregroundMark x1="94101" y1="6909" x2="97212" y2="97212"/>
                        <a14:foregroundMark x1="97212" y1="97212" x2="17535" y2="98626"/>
                        <a14:foregroundMark x1="17535" y1="98626" x2="9939" y2="96242"/>
                        <a14:foregroundMark x1="9939" y1="96242" x2="3111" y2="10020"/>
                        <a14:foregroundMark x1="3111" y1="10020" x2="9778" y2="3798"/>
                        <a14:foregroundMark x1="9778" y1="3798" x2="24646" y2="5212"/>
                        <a14:foregroundMark x1="11798" y1="1414" x2="121" y2="22465"/>
                        <a14:foregroundMark x1="121" y1="22465" x2="121" y2="22465"/>
                        <a14:foregroundMark x1="13455" y1="12687" x2="13455" y2="12687"/>
                        <a14:foregroundMark x1="9131" y1="32525" x2="5091" y2="77455"/>
                        <a14:foregroundMark x1="5091" y1="77455" x2="5091" y2="77455"/>
                        <a14:foregroundMark x1="1778" y1="57253" x2="1535" y2="90667"/>
                        <a14:foregroundMark x1="1253" y1="97535" x2="20566" y2="98788"/>
                        <a14:foregroundMark x1="26020" y1="98667" x2="30869" y2="98788"/>
                        <a14:foregroundMark x1="96646" y1="97535" x2="96646" y2="7232"/>
                        <a14:foregroundMark x1="99556" y1="2909" x2="97778" y2="86869"/>
                        <a14:foregroundMark x1="98788" y1="95758" x2="98667" y2="99030"/>
                        <a14:foregroundMark x1="88364" y1="99919" x2="91434" y2="99434"/>
                        <a14:foregroundMark x1="2303" y1="53212" x2="889" y2="11677"/>
                        <a14:foregroundMark x1="889" y1="11677" x2="889" y2="11677"/>
                        <a14:backgroundMark x1="36444" y1="38343" x2="51717" y2="63596"/>
                        <a14:backgroundMark x1="51717" y1="63596" x2="40202" y2="63475"/>
                        <a14:backgroundMark x1="40202" y1="63475" x2="37616" y2="43394"/>
                        <a14:backgroundMark x1="37616" y1="43394" x2="48929" y2="35879"/>
                        <a14:backgroundMark x1="48929" y1="35879" x2="61414" y2="42545"/>
                        <a14:backgroundMark x1="61414" y1="42545" x2="68162" y2="54869"/>
                        <a14:backgroundMark x1="68162" y1="54869" x2="65293" y2="66828"/>
                        <a14:backgroundMark x1="65293" y1="66828" x2="56646" y2="73293"/>
                        <a14:backgroundMark x1="56646" y1="73293" x2="46465" y2="71556"/>
                        <a14:backgroundMark x1="46465" y1="71556" x2="35879" y2="65293"/>
                        <a14:backgroundMark x1="35879" y1="65293" x2="31434" y2="53253"/>
                        <a14:backgroundMark x1="31434" y1="53253" x2="33616" y2="41939"/>
                        <a14:backgroundMark x1="33616" y1="41939" x2="40000" y2="34061"/>
                        <a14:backgroundMark x1="40000" y1="34061" x2="50141" y2="33616"/>
                        <a14:backgroundMark x1="50141" y1="33616" x2="65131" y2="44040"/>
                        <a14:backgroundMark x1="65131" y1="44040" x2="69455" y2="51798"/>
                        <a14:backgroundMark x1="69455" y1="51798" x2="68687" y2="57253"/>
                        <a14:backgroundMark x1="24768" y1="47636" x2="24364" y2="5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42" y="0"/>
            <a:ext cx="4927858" cy="492785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6131D9B-085E-4A9F-AA5F-85F708DC1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6" b="89992" l="2543" r="96796">
                        <a14:foregroundMark x1="2543" y1="11084" x2="5189" y2="13151"/>
                        <a14:foregroundMark x1="94935" y1="20926" x2="96713" y2="21919"/>
                        <a14:foregroundMark x1="95307" y1="12821" x2="91420" y2="13151"/>
                        <a14:foregroundMark x1="96796" y1="87014" x2="96796" y2="870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598" y="3669870"/>
            <a:ext cx="3265714" cy="9945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7F1943F-0751-45EA-AED8-5DD70B8106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32" b="90552" l="9935" r="89935">
                        <a14:foregroundMark x1="50065" y1="8513" x2="50065" y2="8513"/>
                        <a14:foregroundMark x1="55163" y1="8419" x2="55163" y2="8419"/>
                        <a14:foregroundMark x1="48235" y1="8232" x2="48235" y2="8232"/>
                        <a14:foregroundMark x1="53464" y1="90552" x2="53464" y2="90552"/>
                        <a14:foregroundMark x1="89935" y1="31151" x2="89935" y2="31151"/>
                        <a14:foregroundMark x1="89412" y1="43779" x2="89412" y2="437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2073" y="2967445"/>
            <a:ext cx="1165401" cy="1628515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3C0FEC2E-B348-4D24-B980-99F95203ECFA}"/>
              </a:ext>
            </a:extLst>
          </p:cNvPr>
          <p:cNvSpPr txBox="1"/>
          <p:nvPr/>
        </p:nvSpPr>
        <p:spPr>
          <a:xfrm>
            <a:off x="1924208" y="3858735"/>
            <a:ext cx="1934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684031"/>
                </a:solidFill>
                <a:latin typeface="Diogenes" panose="02000605040000020004" pitchFamily="2" charset="0"/>
              </a:rPr>
              <a:t> </a:t>
            </a:r>
            <a:r>
              <a:rPr lang="fr-FR" sz="3600" dirty="0">
                <a:solidFill>
                  <a:srgbClr val="684031"/>
                </a:solidFill>
                <a:latin typeface="Viner Hand ITC" panose="03070502030502020203" pitchFamily="66" charset="0"/>
              </a:rPr>
              <a:t>Loris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CD38AD66-951A-440B-A640-7C8DF18C68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6" b="89992" l="2543" r="96796">
                        <a14:foregroundMark x1="2543" y1="11084" x2="5189" y2="13151"/>
                        <a14:foregroundMark x1="94935" y1="20926" x2="96713" y2="21919"/>
                        <a14:foregroundMark x1="95307" y1="12821" x2="91420" y2="13151"/>
                        <a14:foregroundMark x1="96796" y1="87014" x2="96796" y2="870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5688" y="3669870"/>
            <a:ext cx="3265714" cy="9945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A3021A1-844C-4117-88E5-7B7BA6FFC0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32" b="90552" l="9935" r="89935">
                        <a14:foregroundMark x1="50065" y1="8513" x2="50065" y2="8513"/>
                        <a14:foregroundMark x1="55163" y1="8419" x2="55163" y2="8419"/>
                        <a14:foregroundMark x1="48235" y1="8232" x2="48235" y2="8232"/>
                        <a14:foregroundMark x1="53464" y1="90552" x2="53464" y2="90552"/>
                        <a14:foregroundMark x1="89935" y1="31151" x2="89935" y2="31151"/>
                        <a14:foregroundMark x1="89412" y1="43779" x2="89412" y2="437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3163" y="2967445"/>
            <a:ext cx="1165401" cy="1628515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82B5DE5D-FA3F-4F04-947D-CB2F5553BED3}"/>
              </a:ext>
            </a:extLst>
          </p:cNvPr>
          <p:cNvSpPr txBox="1"/>
          <p:nvPr/>
        </p:nvSpPr>
        <p:spPr>
          <a:xfrm>
            <a:off x="6492032" y="3893215"/>
            <a:ext cx="1934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err="1">
                <a:solidFill>
                  <a:srgbClr val="684031"/>
                </a:solidFill>
                <a:latin typeface="Diogenes" panose="02000605040000020004" pitchFamily="2" charset="0"/>
              </a:rPr>
              <a:t>Jahde</a:t>
            </a:r>
            <a:endParaRPr lang="fr-FR" sz="3600" dirty="0">
              <a:solidFill>
                <a:srgbClr val="684031"/>
              </a:solidFill>
              <a:latin typeface="Diogenes" panose="02000605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134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97361771-15BC-46E5-95A0-FE9C842C6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6479" cy="486647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58234E3-7ADA-4FB3-BFED-EACE8ECA9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86" y="1233517"/>
            <a:ext cx="2765432" cy="276543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1BD9E2F-8835-4F40-9CC5-FE55615D2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9" b="99919" l="81" r="99556">
                        <a14:foregroundMark x1="525" y1="2667" x2="76121" y2="6465"/>
                        <a14:foregroundMark x1="76121" y1="6465" x2="87879" y2="18949"/>
                        <a14:foregroundMark x1="87879" y1="18949" x2="92687" y2="85657"/>
                        <a14:foregroundMark x1="92687" y1="85657" x2="79475" y2="91677"/>
                        <a14:foregroundMark x1="79475" y1="91677" x2="31434" y2="95111"/>
                        <a14:foregroundMark x1="31434" y1="95111" x2="13172" y2="77010"/>
                        <a14:foregroundMark x1="13172" y1="77010" x2="15071" y2="26545"/>
                        <a14:foregroundMark x1="15071" y1="26545" x2="33051" y2="20121"/>
                        <a14:foregroundMark x1="33051" y1="20121" x2="61697" y2="19232"/>
                        <a14:foregroundMark x1="61697" y1="19232" x2="74909" y2="26263"/>
                        <a14:foregroundMark x1="74909" y1="26263" x2="76566" y2="28566"/>
                        <a14:foregroundMark x1="7475" y1="3030" x2="88364" y2="1333"/>
                        <a14:foregroundMark x1="88364" y1="1333" x2="94101" y2="6909"/>
                        <a14:foregroundMark x1="94101" y1="6909" x2="97212" y2="97212"/>
                        <a14:foregroundMark x1="97212" y1="97212" x2="17535" y2="98626"/>
                        <a14:foregroundMark x1="17535" y1="98626" x2="9939" y2="96242"/>
                        <a14:foregroundMark x1="9939" y1="96242" x2="3111" y2="10020"/>
                        <a14:foregroundMark x1="3111" y1="10020" x2="9778" y2="3798"/>
                        <a14:foregroundMark x1="9778" y1="3798" x2="24646" y2="5212"/>
                        <a14:foregroundMark x1="11798" y1="1414" x2="121" y2="22465"/>
                        <a14:foregroundMark x1="121" y1="22465" x2="121" y2="22465"/>
                        <a14:foregroundMark x1="13455" y1="12687" x2="13455" y2="12687"/>
                        <a14:foregroundMark x1="9131" y1="32525" x2="5091" y2="77455"/>
                        <a14:foregroundMark x1="5091" y1="77455" x2="5091" y2="77455"/>
                        <a14:foregroundMark x1="1778" y1="57253" x2="1535" y2="90667"/>
                        <a14:foregroundMark x1="1253" y1="97535" x2="20566" y2="98788"/>
                        <a14:foregroundMark x1="26020" y1="98667" x2="30869" y2="98788"/>
                        <a14:foregroundMark x1="96646" y1="97535" x2="96646" y2="7232"/>
                        <a14:foregroundMark x1="99556" y1="2909" x2="97778" y2="86869"/>
                        <a14:foregroundMark x1="98788" y1="95758" x2="98667" y2="99030"/>
                        <a14:foregroundMark x1="88364" y1="99919" x2="91434" y2="99434"/>
                        <a14:foregroundMark x1="2303" y1="53212" x2="889" y2="11677"/>
                        <a14:foregroundMark x1="889" y1="11677" x2="889" y2="11677"/>
                        <a14:backgroundMark x1="36444" y1="38343" x2="51717" y2="63596"/>
                        <a14:backgroundMark x1="51717" y1="63596" x2="40202" y2="63475"/>
                        <a14:backgroundMark x1="40202" y1="63475" x2="37616" y2="43394"/>
                        <a14:backgroundMark x1="37616" y1="43394" x2="48929" y2="35879"/>
                        <a14:backgroundMark x1="48929" y1="35879" x2="61414" y2="42545"/>
                        <a14:backgroundMark x1="61414" y1="42545" x2="68162" y2="54869"/>
                        <a14:backgroundMark x1="68162" y1="54869" x2="65293" y2="66828"/>
                        <a14:backgroundMark x1="65293" y1="66828" x2="56646" y2="73293"/>
                        <a14:backgroundMark x1="56646" y1="73293" x2="46465" y2="71556"/>
                        <a14:backgroundMark x1="46465" y1="71556" x2="35879" y2="65293"/>
                        <a14:backgroundMark x1="35879" y1="65293" x2="31434" y2="53253"/>
                        <a14:backgroundMark x1="31434" y1="53253" x2="33616" y2="41939"/>
                        <a14:backgroundMark x1="33616" y1="41939" x2="40000" y2="34061"/>
                        <a14:backgroundMark x1="40000" y1="34061" x2="50141" y2="33616"/>
                        <a14:backgroundMark x1="50141" y1="33616" x2="65131" y2="44040"/>
                        <a14:backgroundMark x1="65131" y1="44040" x2="69455" y2="51798"/>
                        <a14:backgroundMark x1="69455" y1="51798" x2="68687" y2="57253"/>
                        <a14:backgroundMark x1="24768" y1="47636" x2="24364" y2="5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27858" cy="492785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A53EDBE-C6B5-4AB5-9F7B-A968869A7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561" y="0"/>
            <a:ext cx="4866479" cy="486647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89A684A-8A01-49F8-A922-7AE17BCF0F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608" y="1267770"/>
            <a:ext cx="2696926" cy="269692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45F7790-5D3D-4929-87C1-A0E82AD014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9" b="99919" l="81" r="99556">
                        <a14:foregroundMark x1="525" y1="2667" x2="76121" y2="6465"/>
                        <a14:foregroundMark x1="76121" y1="6465" x2="87879" y2="18949"/>
                        <a14:foregroundMark x1="87879" y1="18949" x2="92687" y2="85657"/>
                        <a14:foregroundMark x1="92687" y1="85657" x2="79475" y2="91677"/>
                        <a14:foregroundMark x1="79475" y1="91677" x2="31434" y2="95111"/>
                        <a14:foregroundMark x1="31434" y1="95111" x2="13172" y2="77010"/>
                        <a14:foregroundMark x1="13172" y1="77010" x2="15071" y2="26545"/>
                        <a14:foregroundMark x1="15071" y1="26545" x2="33051" y2="20121"/>
                        <a14:foregroundMark x1="33051" y1="20121" x2="61697" y2="19232"/>
                        <a14:foregroundMark x1="61697" y1="19232" x2="74909" y2="26263"/>
                        <a14:foregroundMark x1="74909" y1="26263" x2="76566" y2="28566"/>
                        <a14:foregroundMark x1="7475" y1="3030" x2="88364" y2="1333"/>
                        <a14:foregroundMark x1="88364" y1="1333" x2="94101" y2="6909"/>
                        <a14:foregroundMark x1="94101" y1="6909" x2="97212" y2="97212"/>
                        <a14:foregroundMark x1="97212" y1="97212" x2="17535" y2="98626"/>
                        <a14:foregroundMark x1="17535" y1="98626" x2="9939" y2="96242"/>
                        <a14:foregroundMark x1="9939" y1="96242" x2="3111" y2="10020"/>
                        <a14:foregroundMark x1="3111" y1="10020" x2="9778" y2="3798"/>
                        <a14:foregroundMark x1="9778" y1="3798" x2="24646" y2="5212"/>
                        <a14:foregroundMark x1="11798" y1="1414" x2="121" y2="22465"/>
                        <a14:foregroundMark x1="121" y1="22465" x2="121" y2="22465"/>
                        <a14:foregroundMark x1="13455" y1="12687" x2="13455" y2="12687"/>
                        <a14:foregroundMark x1="9131" y1="32525" x2="5091" y2="77455"/>
                        <a14:foregroundMark x1="5091" y1="77455" x2="5091" y2="77455"/>
                        <a14:foregroundMark x1="1778" y1="57253" x2="1535" y2="90667"/>
                        <a14:foregroundMark x1="1253" y1="97535" x2="20566" y2="98788"/>
                        <a14:foregroundMark x1="26020" y1="98667" x2="30869" y2="98788"/>
                        <a14:foregroundMark x1="96646" y1="97535" x2="96646" y2="7232"/>
                        <a14:foregroundMark x1="99556" y1="2909" x2="97778" y2="86869"/>
                        <a14:foregroundMark x1="98788" y1="95758" x2="98667" y2="99030"/>
                        <a14:foregroundMark x1="88364" y1="99919" x2="91434" y2="99434"/>
                        <a14:foregroundMark x1="2303" y1="53212" x2="889" y2="11677"/>
                        <a14:foregroundMark x1="889" y1="11677" x2="889" y2="11677"/>
                        <a14:backgroundMark x1="36444" y1="38343" x2="51717" y2="63596"/>
                        <a14:backgroundMark x1="51717" y1="63596" x2="40202" y2="63475"/>
                        <a14:backgroundMark x1="40202" y1="63475" x2="37616" y2="43394"/>
                        <a14:backgroundMark x1="37616" y1="43394" x2="48929" y2="35879"/>
                        <a14:backgroundMark x1="48929" y1="35879" x2="61414" y2="42545"/>
                        <a14:backgroundMark x1="61414" y1="42545" x2="68162" y2="54869"/>
                        <a14:backgroundMark x1="68162" y1="54869" x2="65293" y2="66828"/>
                        <a14:backgroundMark x1="65293" y1="66828" x2="56646" y2="73293"/>
                        <a14:backgroundMark x1="56646" y1="73293" x2="46465" y2="71556"/>
                        <a14:backgroundMark x1="46465" y1="71556" x2="35879" y2="65293"/>
                        <a14:backgroundMark x1="35879" y1="65293" x2="31434" y2="53253"/>
                        <a14:backgroundMark x1="31434" y1="53253" x2="33616" y2="41939"/>
                        <a14:backgroundMark x1="33616" y1="41939" x2="40000" y2="34061"/>
                        <a14:backgroundMark x1="40000" y1="34061" x2="50141" y2="33616"/>
                        <a14:backgroundMark x1="50141" y1="33616" x2="65131" y2="44040"/>
                        <a14:backgroundMark x1="65131" y1="44040" x2="69455" y2="51798"/>
                        <a14:backgroundMark x1="69455" y1="51798" x2="68687" y2="57253"/>
                        <a14:backgroundMark x1="24768" y1="47636" x2="24364" y2="5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42" y="0"/>
            <a:ext cx="4927858" cy="492785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6131D9B-085E-4A9F-AA5F-85F708DC1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6" b="89992" l="2543" r="96796">
                        <a14:foregroundMark x1="2543" y1="11084" x2="5189" y2="13151"/>
                        <a14:foregroundMark x1="94935" y1="20926" x2="96713" y2="21919"/>
                        <a14:foregroundMark x1="95307" y1="12821" x2="91420" y2="13151"/>
                        <a14:foregroundMark x1="96796" y1="87014" x2="96796" y2="870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598" y="3669870"/>
            <a:ext cx="3265714" cy="9945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7F1943F-0751-45EA-AED8-5DD70B8106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32" b="90552" l="9935" r="89935">
                        <a14:foregroundMark x1="50065" y1="8513" x2="50065" y2="8513"/>
                        <a14:foregroundMark x1="55163" y1="8419" x2="55163" y2="8419"/>
                        <a14:foregroundMark x1="48235" y1="8232" x2="48235" y2="8232"/>
                        <a14:foregroundMark x1="53464" y1="90552" x2="53464" y2="90552"/>
                        <a14:foregroundMark x1="89935" y1="31151" x2="89935" y2="31151"/>
                        <a14:foregroundMark x1="89412" y1="43779" x2="89412" y2="437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2073" y="2967445"/>
            <a:ext cx="1165401" cy="1628515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3C0FEC2E-B348-4D24-B980-99F95203ECFA}"/>
              </a:ext>
            </a:extLst>
          </p:cNvPr>
          <p:cNvSpPr txBox="1"/>
          <p:nvPr/>
        </p:nvSpPr>
        <p:spPr>
          <a:xfrm>
            <a:off x="2018777" y="3879920"/>
            <a:ext cx="1934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err="1">
                <a:solidFill>
                  <a:srgbClr val="684031"/>
                </a:solidFill>
                <a:latin typeface="Viner Hand ITC" panose="03070502030502020203" pitchFamily="66" charset="0"/>
              </a:rPr>
              <a:t>Eneko</a:t>
            </a:r>
            <a:endParaRPr lang="fr-FR" sz="3600" dirty="0">
              <a:solidFill>
                <a:srgbClr val="684031"/>
              </a:solidFill>
              <a:latin typeface="Viner Hand ITC" panose="03070502030502020203" pitchFamily="66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CD38AD66-951A-440B-A640-7C8DF18C68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6" b="89992" l="2543" r="96796">
                        <a14:foregroundMark x1="2543" y1="11084" x2="5189" y2="13151"/>
                        <a14:foregroundMark x1="94935" y1="20926" x2="96713" y2="21919"/>
                        <a14:foregroundMark x1="95307" y1="12821" x2="91420" y2="13151"/>
                        <a14:foregroundMark x1="96796" y1="87014" x2="96796" y2="870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5688" y="3669870"/>
            <a:ext cx="3265714" cy="9945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A3021A1-844C-4117-88E5-7B7BA6FFC0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32" b="90552" l="9935" r="89935">
                        <a14:foregroundMark x1="50065" y1="8513" x2="50065" y2="8513"/>
                        <a14:foregroundMark x1="55163" y1="8419" x2="55163" y2="8419"/>
                        <a14:foregroundMark x1="48235" y1="8232" x2="48235" y2="8232"/>
                        <a14:foregroundMark x1="53464" y1="90552" x2="53464" y2="90552"/>
                        <a14:foregroundMark x1="89935" y1="31151" x2="89935" y2="31151"/>
                        <a14:foregroundMark x1="89412" y1="43779" x2="89412" y2="437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3163" y="2967445"/>
            <a:ext cx="1165401" cy="1628515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82B5DE5D-FA3F-4F04-947D-CB2F5553BED3}"/>
              </a:ext>
            </a:extLst>
          </p:cNvPr>
          <p:cNvSpPr txBox="1"/>
          <p:nvPr/>
        </p:nvSpPr>
        <p:spPr>
          <a:xfrm>
            <a:off x="6605709" y="3816136"/>
            <a:ext cx="1934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rgbClr val="684031"/>
                </a:solidFill>
                <a:latin typeface="Giddyup Std" panose="03050402040302040404" pitchFamily="66" charset="0"/>
              </a:rPr>
              <a:t>Thibaud</a:t>
            </a:r>
          </a:p>
        </p:txBody>
      </p:sp>
    </p:spTree>
    <p:extLst>
      <p:ext uri="{BB962C8B-B14F-4D97-AF65-F5344CB8AC3E}">
        <p14:creationId xmlns:p14="http://schemas.microsoft.com/office/powerpoint/2010/main" val="402739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97361771-15BC-46E5-95A0-FE9C842C6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6479" cy="486647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FA6AEF8-4163-4572-8A95-4535098F7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85" y="1356071"/>
            <a:ext cx="2520324" cy="252032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1BD9E2F-8835-4F40-9CC5-FE55615D2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9" b="99919" l="81" r="99556">
                        <a14:foregroundMark x1="525" y1="2667" x2="76121" y2="6465"/>
                        <a14:foregroundMark x1="76121" y1="6465" x2="87879" y2="18949"/>
                        <a14:foregroundMark x1="87879" y1="18949" x2="92687" y2="85657"/>
                        <a14:foregroundMark x1="92687" y1="85657" x2="79475" y2="91677"/>
                        <a14:foregroundMark x1="79475" y1="91677" x2="31434" y2="95111"/>
                        <a14:foregroundMark x1="31434" y1="95111" x2="13172" y2="77010"/>
                        <a14:foregroundMark x1="13172" y1="77010" x2="15071" y2="26545"/>
                        <a14:foregroundMark x1="15071" y1="26545" x2="33051" y2="20121"/>
                        <a14:foregroundMark x1="33051" y1="20121" x2="61697" y2="19232"/>
                        <a14:foregroundMark x1="61697" y1="19232" x2="74909" y2="26263"/>
                        <a14:foregroundMark x1="74909" y1="26263" x2="76566" y2="28566"/>
                        <a14:foregroundMark x1="7475" y1="3030" x2="88364" y2="1333"/>
                        <a14:foregroundMark x1="88364" y1="1333" x2="94101" y2="6909"/>
                        <a14:foregroundMark x1="94101" y1="6909" x2="97212" y2="97212"/>
                        <a14:foregroundMark x1="97212" y1="97212" x2="17535" y2="98626"/>
                        <a14:foregroundMark x1="17535" y1="98626" x2="9939" y2="96242"/>
                        <a14:foregroundMark x1="9939" y1="96242" x2="3111" y2="10020"/>
                        <a14:foregroundMark x1="3111" y1="10020" x2="9778" y2="3798"/>
                        <a14:foregroundMark x1="9778" y1="3798" x2="24646" y2="5212"/>
                        <a14:foregroundMark x1="11798" y1="1414" x2="121" y2="22465"/>
                        <a14:foregroundMark x1="121" y1="22465" x2="121" y2="22465"/>
                        <a14:foregroundMark x1="13455" y1="12687" x2="13455" y2="12687"/>
                        <a14:foregroundMark x1="9131" y1="32525" x2="5091" y2="77455"/>
                        <a14:foregroundMark x1="5091" y1="77455" x2="5091" y2="77455"/>
                        <a14:foregroundMark x1="1778" y1="57253" x2="1535" y2="90667"/>
                        <a14:foregroundMark x1="1253" y1="97535" x2="20566" y2="98788"/>
                        <a14:foregroundMark x1="26020" y1="98667" x2="30869" y2="98788"/>
                        <a14:foregroundMark x1="96646" y1="97535" x2="96646" y2="7232"/>
                        <a14:foregroundMark x1="99556" y1="2909" x2="97778" y2="86869"/>
                        <a14:foregroundMark x1="98788" y1="95758" x2="98667" y2="99030"/>
                        <a14:foregroundMark x1="88364" y1="99919" x2="91434" y2="99434"/>
                        <a14:foregroundMark x1="2303" y1="53212" x2="889" y2="11677"/>
                        <a14:foregroundMark x1="889" y1="11677" x2="889" y2="11677"/>
                        <a14:backgroundMark x1="36444" y1="38343" x2="51717" y2="63596"/>
                        <a14:backgroundMark x1="51717" y1="63596" x2="40202" y2="63475"/>
                        <a14:backgroundMark x1="40202" y1="63475" x2="37616" y2="43394"/>
                        <a14:backgroundMark x1="37616" y1="43394" x2="48929" y2="35879"/>
                        <a14:backgroundMark x1="48929" y1="35879" x2="61414" y2="42545"/>
                        <a14:backgroundMark x1="61414" y1="42545" x2="68162" y2="54869"/>
                        <a14:backgroundMark x1="68162" y1="54869" x2="65293" y2="66828"/>
                        <a14:backgroundMark x1="65293" y1="66828" x2="56646" y2="73293"/>
                        <a14:backgroundMark x1="56646" y1="73293" x2="46465" y2="71556"/>
                        <a14:backgroundMark x1="46465" y1="71556" x2="35879" y2="65293"/>
                        <a14:backgroundMark x1="35879" y1="65293" x2="31434" y2="53253"/>
                        <a14:backgroundMark x1="31434" y1="53253" x2="33616" y2="41939"/>
                        <a14:backgroundMark x1="33616" y1="41939" x2="40000" y2="34061"/>
                        <a14:backgroundMark x1="40000" y1="34061" x2="50141" y2="33616"/>
                        <a14:backgroundMark x1="50141" y1="33616" x2="65131" y2="44040"/>
                        <a14:backgroundMark x1="65131" y1="44040" x2="69455" y2="51798"/>
                        <a14:backgroundMark x1="69455" y1="51798" x2="68687" y2="57253"/>
                        <a14:backgroundMark x1="24768" y1="47636" x2="24364" y2="5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27858" cy="492785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A53EDBE-C6B5-4AB5-9F7B-A968869A7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561" y="0"/>
            <a:ext cx="4866479" cy="486647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F9DE126-BBE9-40BC-9BB9-69C8CB0618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411" y="1014459"/>
            <a:ext cx="3012275" cy="301227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45F7790-5D3D-4929-87C1-A0E82AD014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9" b="99919" l="81" r="99556">
                        <a14:foregroundMark x1="525" y1="2667" x2="76121" y2="6465"/>
                        <a14:foregroundMark x1="76121" y1="6465" x2="87879" y2="18949"/>
                        <a14:foregroundMark x1="87879" y1="18949" x2="92687" y2="85657"/>
                        <a14:foregroundMark x1="92687" y1="85657" x2="79475" y2="91677"/>
                        <a14:foregroundMark x1="79475" y1="91677" x2="31434" y2="95111"/>
                        <a14:foregroundMark x1="31434" y1="95111" x2="13172" y2="77010"/>
                        <a14:foregroundMark x1="13172" y1="77010" x2="15071" y2="26545"/>
                        <a14:foregroundMark x1="15071" y1="26545" x2="33051" y2="20121"/>
                        <a14:foregroundMark x1="33051" y1="20121" x2="61697" y2="19232"/>
                        <a14:foregroundMark x1="61697" y1="19232" x2="74909" y2="26263"/>
                        <a14:foregroundMark x1="74909" y1="26263" x2="76566" y2="28566"/>
                        <a14:foregroundMark x1="7475" y1="3030" x2="88364" y2="1333"/>
                        <a14:foregroundMark x1="88364" y1="1333" x2="94101" y2="6909"/>
                        <a14:foregroundMark x1="94101" y1="6909" x2="97212" y2="97212"/>
                        <a14:foregroundMark x1="97212" y1="97212" x2="17535" y2="98626"/>
                        <a14:foregroundMark x1="17535" y1="98626" x2="9939" y2="96242"/>
                        <a14:foregroundMark x1="9939" y1="96242" x2="3111" y2="10020"/>
                        <a14:foregroundMark x1="3111" y1="10020" x2="9778" y2="3798"/>
                        <a14:foregroundMark x1="9778" y1="3798" x2="24646" y2="5212"/>
                        <a14:foregroundMark x1="11798" y1="1414" x2="121" y2="22465"/>
                        <a14:foregroundMark x1="121" y1="22465" x2="121" y2="22465"/>
                        <a14:foregroundMark x1="13455" y1="12687" x2="13455" y2="12687"/>
                        <a14:foregroundMark x1="9131" y1="32525" x2="5091" y2="77455"/>
                        <a14:foregroundMark x1="5091" y1="77455" x2="5091" y2="77455"/>
                        <a14:foregroundMark x1="1778" y1="57253" x2="1535" y2="90667"/>
                        <a14:foregroundMark x1="1253" y1="97535" x2="20566" y2="98788"/>
                        <a14:foregroundMark x1="26020" y1="98667" x2="30869" y2="98788"/>
                        <a14:foregroundMark x1="96646" y1="97535" x2="96646" y2="7232"/>
                        <a14:foregroundMark x1="99556" y1="2909" x2="97778" y2="86869"/>
                        <a14:foregroundMark x1="98788" y1="95758" x2="98667" y2="99030"/>
                        <a14:foregroundMark x1="88364" y1="99919" x2="91434" y2="99434"/>
                        <a14:foregroundMark x1="2303" y1="53212" x2="889" y2="11677"/>
                        <a14:foregroundMark x1="889" y1="11677" x2="889" y2="11677"/>
                        <a14:backgroundMark x1="36444" y1="38343" x2="51717" y2="63596"/>
                        <a14:backgroundMark x1="51717" y1="63596" x2="40202" y2="63475"/>
                        <a14:backgroundMark x1="40202" y1="63475" x2="37616" y2="43394"/>
                        <a14:backgroundMark x1="37616" y1="43394" x2="48929" y2="35879"/>
                        <a14:backgroundMark x1="48929" y1="35879" x2="61414" y2="42545"/>
                        <a14:backgroundMark x1="61414" y1="42545" x2="68162" y2="54869"/>
                        <a14:backgroundMark x1="68162" y1="54869" x2="65293" y2="66828"/>
                        <a14:backgroundMark x1="65293" y1="66828" x2="56646" y2="73293"/>
                        <a14:backgroundMark x1="56646" y1="73293" x2="46465" y2="71556"/>
                        <a14:backgroundMark x1="46465" y1="71556" x2="35879" y2="65293"/>
                        <a14:backgroundMark x1="35879" y1="65293" x2="31434" y2="53253"/>
                        <a14:backgroundMark x1="31434" y1="53253" x2="33616" y2="41939"/>
                        <a14:backgroundMark x1="33616" y1="41939" x2="40000" y2="34061"/>
                        <a14:backgroundMark x1="40000" y1="34061" x2="50141" y2="33616"/>
                        <a14:backgroundMark x1="50141" y1="33616" x2="65131" y2="44040"/>
                        <a14:backgroundMark x1="65131" y1="44040" x2="69455" y2="51798"/>
                        <a14:backgroundMark x1="69455" y1="51798" x2="68687" y2="57253"/>
                        <a14:backgroundMark x1="24768" y1="47636" x2="24364" y2="5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42" y="0"/>
            <a:ext cx="4927858" cy="492785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6131D9B-085E-4A9F-AA5F-85F708DC1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6" b="89992" l="2543" r="96796">
                        <a14:foregroundMark x1="2543" y1="11084" x2="5189" y2="13151"/>
                        <a14:foregroundMark x1="94935" y1="20926" x2="96713" y2="21919"/>
                        <a14:foregroundMark x1="95307" y1="12821" x2="91420" y2="13151"/>
                        <a14:foregroundMark x1="96796" y1="87014" x2="96796" y2="870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598" y="3669870"/>
            <a:ext cx="3265714" cy="9945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7F1943F-0751-45EA-AED8-5DD70B8106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32" b="90552" l="9935" r="89935">
                        <a14:foregroundMark x1="50065" y1="8513" x2="50065" y2="8513"/>
                        <a14:foregroundMark x1="55163" y1="8419" x2="55163" y2="8419"/>
                        <a14:foregroundMark x1="48235" y1="8232" x2="48235" y2="8232"/>
                        <a14:foregroundMark x1="53464" y1="90552" x2="53464" y2="90552"/>
                        <a14:foregroundMark x1="89935" y1="31151" x2="89935" y2="31151"/>
                        <a14:foregroundMark x1="89412" y1="43779" x2="89412" y2="437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2073" y="2967445"/>
            <a:ext cx="1165401" cy="1628515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3C0FEC2E-B348-4D24-B980-99F95203ECFA}"/>
              </a:ext>
            </a:extLst>
          </p:cNvPr>
          <p:cNvSpPr txBox="1"/>
          <p:nvPr/>
        </p:nvSpPr>
        <p:spPr>
          <a:xfrm>
            <a:off x="2050629" y="3895025"/>
            <a:ext cx="1934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rgbClr val="684031"/>
                </a:solidFill>
                <a:latin typeface="Docktrin" panose="02000500000000000000" pitchFamily="2" charset="0"/>
              </a:rPr>
              <a:t>Théo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CD38AD66-951A-440B-A640-7C8DF18C68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6" b="89992" l="2543" r="96796">
                        <a14:foregroundMark x1="2543" y1="11084" x2="5189" y2="13151"/>
                        <a14:foregroundMark x1="94935" y1="20926" x2="96713" y2="21919"/>
                        <a14:foregroundMark x1="95307" y1="12821" x2="91420" y2="13151"/>
                        <a14:foregroundMark x1="96796" y1="87014" x2="96796" y2="870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5688" y="3669870"/>
            <a:ext cx="3265714" cy="9945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A3021A1-844C-4117-88E5-7B7BA6FFC0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32" b="90552" l="9935" r="89935">
                        <a14:foregroundMark x1="50065" y1="8513" x2="50065" y2="8513"/>
                        <a14:foregroundMark x1="55163" y1="8419" x2="55163" y2="8419"/>
                        <a14:foregroundMark x1="48235" y1="8232" x2="48235" y2="8232"/>
                        <a14:foregroundMark x1="53464" y1="90552" x2="53464" y2="90552"/>
                        <a14:foregroundMark x1="89935" y1="31151" x2="89935" y2="31151"/>
                        <a14:foregroundMark x1="89412" y1="43779" x2="89412" y2="437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3163" y="2967445"/>
            <a:ext cx="1165401" cy="1628515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82B5DE5D-FA3F-4F04-947D-CB2F5553BED3}"/>
              </a:ext>
            </a:extLst>
          </p:cNvPr>
          <p:cNvSpPr txBox="1"/>
          <p:nvPr/>
        </p:nvSpPr>
        <p:spPr>
          <a:xfrm>
            <a:off x="6551134" y="3804575"/>
            <a:ext cx="1934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684031"/>
                </a:solidFill>
                <a:latin typeface="Old London Alternate" pitchFamily="50" charset="0"/>
              </a:rPr>
              <a:t>Romain</a:t>
            </a:r>
          </a:p>
        </p:txBody>
      </p:sp>
    </p:spTree>
    <p:extLst>
      <p:ext uri="{BB962C8B-B14F-4D97-AF65-F5344CB8AC3E}">
        <p14:creationId xmlns:p14="http://schemas.microsoft.com/office/powerpoint/2010/main" val="1355954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97361771-15BC-46E5-95A0-FE9C842C6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6479" cy="486647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4863783-6C44-49EA-AB1B-E589B99FF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11" y="1133671"/>
            <a:ext cx="3188130" cy="318813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1BD9E2F-8835-4F40-9CC5-FE55615D2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9" b="99919" l="81" r="99556">
                        <a14:foregroundMark x1="525" y1="2667" x2="76121" y2="6465"/>
                        <a14:foregroundMark x1="76121" y1="6465" x2="87879" y2="18949"/>
                        <a14:foregroundMark x1="87879" y1="18949" x2="92687" y2="85657"/>
                        <a14:foregroundMark x1="92687" y1="85657" x2="79475" y2="91677"/>
                        <a14:foregroundMark x1="79475" y1="91677" x2="31434" y2="95111"/>
                        <a14:foregroundMark x1="31434" y1="95111" x2="13172" y2="77010"/>
                        <a14:foregroundMark x1="13172" y1="77010" x2="15071" y2="26545"/>
                        <a14:foregroundMark x1="15071" y1="26545" x2="33051" y2="20121"/>
                        <a14:foregroundMark x1="33051" y1="20121" x2="61697" y2="19232"/>
                        <a14:foregroundMark x1="61697" y1="19232" x2="74909" y2="26263"/>
                        <a14:foregroundMark x1="74909" y1="26263" x2="76566" y2="28566"/>
                        <a14:foregroundMark x1="7475" y1="3030" x2="88364" y2="1333"/>
                        <a14:foregroundMark x1="88364" y1="1333" x2="94101" y2="6909"/>
                        <a14:foregroundMark x1="94101" y1="6909" x2="97212" y2="97212"/>
                        <a14:foregroundMark x1="97212" y1="97212" x2="17535" y2="98626"/>
                        <a14:foregroundMark x1="17535" y1="98626" x2="9939" y2="96242"/>
                        <a14:foregroundMark x1="9939" y1="96242" x2="3111" y2="10020"/>
                        <a14:foregroundMark x1="3111" y1="10020" x2="9778" y2="3798"/>
                        <a14:foregroundMark x1="9778" y1="3798" x2="24646" y2="5212"/>
                        <a14:foregroundMark x1="11798" y1="1414" x2="121" y2="22465"/>
                        <a14:foregroundMark x1="121" y1="22465" x2="121" y2="22465"/>
                        <a14:foregroundMark x1="13455" y1="12687" x2="13455" y2="12687"/>
                        <a14:foregroundMark x1="9131" y1="32525" x2="5091" y2="77455"/>
                        <a14:foregroundMark x1="5091" y1="77455" x2="5091" y2="77455"/>
                        <a14:foregroundMark x1="1778" y1="57253" x2="1535" y2="90667"/>
                        <a14:foregroundMark x1="1253" y1="97535" x2="20566" y2="98788"/>
                        <a14:foregroundMark x1="26020" y1="98667" x2="30869" y2="98788"/>
                        <a14:foregroundMark x1="96646" y1="97535" x2="96646" y2="7232"/>
                        <a14:foregroundMark x1="99556" y1="2909" x2="97778" y2="86869"/>
                        <a14:foregroundMark x1="98788" y1="95758" x2="98667" y2="99030"/>
                        <a14:foregroundMark x1="88364" y1="99919" x2="91434" y2="99434"/>
                        <a14:foregroundMark x1="2303" y1="53212" x2="889" y2="11677"/>
                        <a14:foregroundMark x1="889" y1="11677" x2="889" y2="11677"/>
                        <a14:backgroundMark x1="36444" y1="38343" x2="51717" y2="63596"/>
                        <a14:backgroundMark x1="51717" y1="63596" x2="40202" y2="63475"/>
                        <a14:backgroundMark x1="40202" y1="63475" x2="37616" y2="43394"/>
                        <a14:backgroundMark x1="37616" y1="43394" x2="48929" y2="35879"/>
                        <a14:backgroundMark x1="48929" y1="35879" x2="61414" y2="42545"/>
                        <a14:backgroundMark x1="61414" y1="42545" x2="68162" y2="54869"/>
                        <a14:backgroundMark x1="68162" y1="54869" x2="65293" y2="66828"/>
                        <a14:backgroundMark x1="65293" y1="66828" x2="56646" y2="73293"/>
                        <a14:backgroundMark x1="56646" y1="73293" x2="46465" y2="71556"/>
                        <a14:backgroundMark x1="46465" y1="71556" x2="35879" y2="65293"/>
                        <a14:backgroundMark x1="35879" y1="65293" x2="31434" y2="53253"/>
                        <a14:backgroundMark x1="31434" y1="53253" x2="33616" y2="41939"/>
                        <a14:backgroundMark x1="33616" y1="41939" x2="40000" y2="34061"/>
                        <a14:backgroundMark x1="40000" y1="34061" x2="50141" y2="33616"/>
                        <a14:backgroundMark x1="50141" y1="33616" x2="65131" y2="44040"/>
                        <a14:backgroundMark x1="65131" y1="44040" x2="69455" y2="51798"/>
                        <a14:backgroundMark x1="69455" y1="51798" x2="68687" y2="57253"/>
                        <a14:backgroundMark x1="24768" y1="47636" x2="24364" y2="5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27858" cy="492785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A53EDBE-C6B5-4AB5-9F7B-A968869A7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561" y="0"/>
            <a:ext cx="4866479" cy="486647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9DDFF5C-068B-49EF-A81C-ADA03744DC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895" y="1202201"/>
            <a:ext cx="2691014" cy="269101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45F7790-5D3D-4929-87C1-A0E82AD014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9" b="99919" l="81" r="99556">
                        <a14:foregroundMark x1="525" y1="2667" x2="76121" y2="6465"/>
                        <a14:foregroundMark x1="76121" y1="6465" x2="87879" y2="18949"/>
                        <a14:foregroundMark x1="87879" y1="18949" x2="92687" y2="85657"/>
                        <a14:foregroundMark x1="92687" y1="85657" x2="79475" y2="91677"/>
                        <a14:foregroundMark x1="79475" y1="91677" x2="31434" y2="95111"/>
                        <a14:foregroundMark x1="31434" y1="95111" x2="13172" y2="77010"/>
                        <a14:foregroundMark x1="13172" y1="77010" x2="15071" y2="26545"/>
                        <a14:foregroundMark x1="15071" y1="26545" x2="33051" y2="20121"/>
                        <a14:foregroundMark x1="33051" y1="20121" x2="61697" y2="19232"/>
                        <a14:foregroundMark x1="61697" y1="19232" x2="74909" y2="26263"/>
                        <a14:foregroundMark x1="74909" y1="26263" x2="76566" y2="28566"/>
                        <a14:foregroundMark x1="7475" y1="3030" x2="88364" y2="1333"/>
                        <a14:foregroundMark x1="88364" y1="1333" x2="94101" y2="6909"/>
                        <a14:foregroundMark x1="94101" y1="6909" x2="97212" y2="97212"/>
                        <a14:foregroundMark x1="97212" y1="97212" x2="17535" y2="98626"/>
                        <a14:foregroundMark x1="17535" y1="98626" x2="9939" y2="96242"/>
                        <a14:foregroundMark x1="9939" y1="96242" x2="3111" y2="10020"/>
                        <a14:foregroundMark x1="3111" y1="10020" x2="9778" y2="3798"/>
                        <a14:foregroundMark x1="9778" y1="3798" x2="24646" y2="5212"/>
                        <a14:foregroundMark x1="11798" y1="1414" x2="121" y2="22465"/>
                        <a14:foregroundMark x1="121" y1="22465" x2="121" y2="22465"/>
                        <a14:foregroundMark x1="13455" y1="12687" x2="13455" y2="12687"/>
                        <a14:foregroundMark x1="9131" y1="32525" x2="5091" y2="77455"/>
                        <a14:foregroundMark x1="5091" y1="77455" x2="5091" y2="77455"/>
                        <a14:foregroundMark x1="1778" y1="57253" x2="1535" y2="90667"/>
                        <a14:foregroundMark x1="1253" y1="97535" x2="20566" y2="98788"/>
                        <a14:foregroundMark x1="26020" y1="98667" x2="30869" y2="98788"/>
                        <a14:foregroundMark x1="96646" y1="97535" x2="96646" y2="7232"/>
                        <a14:foregroundMark x1="99556" y1="2909" x2="97778" y2="86869"/>
                        <a14:foregroundMark x1="98788" y1="95758" x2="98667" y2="99030"/>
                        <a14:foregroundMark x1="88364" y1="99919" x2="91434" y2="99434"/>
                        <a14:foregroundMark x1="2303" y1="53212" x2="889" y2="11677"/>
                        <a14:foregroundMark x1="889" y1="11677" x2="889" y2="11677"/>
                        <a14:backgroundMark x1="36444" y1="38343" x2="51717" y2="63596"/>
                        <a14:backgroundMark x1="51717" y1="63596" x2="40202" y2="63475"/>
                        <a14:backgroundMark x1="40202" y1="63475" x2="37616" y2="43394"/>
                        <a14:backgroundMark x1="37616" y1="43394" x2="48929" y2="35879"/>
                        <a14:backgroundMark x1="48929" y1="35879" x2="61414" y2="42545"/>
                        <a14:backgroundMark x1="61414" y1="42545" x2="68162" y2="54869"/>
                        <a14:backgroundMark x1="68162" y1="54869" x2="65293" y2="66828"/>
                        <a14:backgroundMark x1="65293" y1="66828" x2="56646" y2="73293"/>
                        <a14:backgroundMark x1="56646" y1="73293" x2="46465" y2="71556"/>
                        <a14:backgroundMark x1="46465" y1="71556" x2="35879" y2="65293"/>
                        <a14:backgroundMark x1="35879" y1="65293" x2="31434" y2="53253"/>
                        <a14:backgroundMark x1="31434" y1="53253" x2="33616" y2="41939"/>
                        <a14:backgroundMark x1="33616" y1="41939" x2="40000" y2="34061"/>
                        <a14:backgroundMark x1="40000" y1="34061" x2="50141" y2="33616"/>
                        <a14:backgroundMark x1="50141" y1="33616" x2="65131" y2="44040"/>
                        <a14:backgroundMark x1="65131" y1="44040" x2="69455" y2="51798"/>
                        <a14:backgroundMark x1="69455" y1="51798" x2="68687" y2="57253"/>
                        <a14:backgroundMark x1="24768" y1="47636" x2="24364" y2="5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42" y="0"/>
            <a:ext cx="4927858" cy="492785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6131D9B-085E-4A9F-AA5F-85F708DC1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6" b="89992" l="2543" r="96796">
                        <a14:foregroundMark x1="2543" y1="11084" x2="5189" y2="13151"/>
                        <a14:foregroundMark x1="94935" y1="20926" x2="96713" y2="21919"/>
                        <a14:foregroundMark x1="95307" y1="12821" x2="91420" y2="13151"/>
                        <a14:foregroundMark x1="96796" y1="87014" x2="96796" y2="870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598" y="3669870"/>
            <a:ext cx="3265714" cy="9945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7F1943F-0751-45EA-AED8-5DD70B8106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32" b="90552" l="9935" r="89935">
                        <a14:foregroundMark x1="50065" y1="8513" x2="50065" y2="8513"/>
                        <a14:foregroundMark x1="55163" y1="8419" x2="55163" y2="8419"/>
                        <a14:foregroundMark x1="48235" y1="8232" x2="48235" y2="8232"/>
                        <a14:foregroundMark x1="53464" y1="90552" x2="53464" y2="90552"/>
                        <a14:foregroundMark x1="89935" y1="31151" x2="89935" y2="31151"/>
                        <a14:foregroundMark x1="89412" y1="43779" x2="89412" y2="437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2073" y="2967445"/>
            <a:ext cx="1165401" cy="1628515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3C0FEC2E-B348-4D24-B980-99F95203ECFA}"/>
              </a:ext>
            </a:extLst>
          </p:cNvPr>
          <p:cNvSpPr txBox="1"/>
          <p:nvPr/>
        </p:nvSpPr>
        <p:spPr>
          <a:xfrm>
            <a:off x="2045028" y="3830229"/>
            <a:ext cx="1934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684031"/>
                </a:solidFill>
                <a:latin typeface="Blackadder ITC" panose="04020505051007020D02" pitchFamily="82" charset="0"/>
              </a:rPr>
              <a:t>Odin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CD38AD66-951A-440B-A640-7C8DF18C68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6" b="89992" l="2543" r="96796">
                        <a14:foregroundMark x1="2543" y1="11084" x2="5189" y2="13151"/>
                        <a14:foregroundMark x1="94935" y1="20926" x2="96713" y2="21919"/>
                        <a14:foregroundMark x1="95307" y1="12821" x2="91420" y2="13151"/>
                        <a14:foregroundMark x1="96796" y1="87014" x2="96796" y2="870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5688" y="3669870"/>
            <a:ext cx="3265714" cy="9945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A3021A1-844C-4117-88E5-7B7BA6FFC0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32" b="90552" l="9935" r="89935">
                        <a14:foregroundMark x1="50065" y1="8513" x2="50065" y2="8513"/>
                        <a14:foregroundMark x1="55163" y1="8419" x2="55163" y2="8419"/>
                        <a14:foregroundMark x1="48235" y1="8232" x2="48235" y2="8232"/>
                        <a14:foregroundMark x1="53464" y1="90552" x2="53464" y2="90552"/>
                        <a14:foregroundMark x1="89935" y1="31151" x2="89935" y2="31151"/>
                        <a14:foregroundMark x1="89412" y1="43779" x2="89412" y2="437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3163" y="2967445"/>
            <a:ext cx="1165401" cy="1628515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82B5DE5D-FA3F-4F04-947D-CB2F5553BED3}"/>
              </a:ext>
            </a:extLst>
          </p:cNvPr>
          <p:cNvSpPr txBox="1"/>
          <p:nvPr/>
        </p:nvSpPr>
        <p:spPr>
          <a:xfrm>
            <a:off x="6605709" y="3781702"/>
            <a:ext cx="1934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684031"/>
                </a:solidFill>
                <a:latin typeface="Beyond Wonderland" panose="02000000000000000000" pitchFamily="2" charset="0"/>
              </a:rPr>
              <a:t>Louise</a:t>
            </a:r>
          </a:p>
        </p:txBody>
      </p:sp>
    </p:spTree>
    <p:extLst>
      <p:ext uri="{BB962C8B-B14F-4D97-AF65-F5344CB8AC3E}">
        <p14:creationId xmlns:p14="http://schemas.microsoft.com/office/powerpoint/2010/main" val="389862878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265</TotalTime>
  <Words>28</Words>
  <Application>Microsoft Office PowerPoint</Application>
  <PresentationFormat>Format A4 (210 x 297 mm)</PresentationFormat>
  <Paragraphs>26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34" baseType="lpstr">
      <vt:lpstr>Arial</vt:lpstr>
      <vt:lpstr>Augusta</vt:lpstr>
      <vt:lpstr>Avengeance Heroic Avenger</vt:lpstr>
      <vt:lpstr>Beyond Wonderland</vt:lpstr>
      <vt:lpstr>Blackadder ITC</vt:lpstr>
      <vt:lpstr>Calibri</vt:lpstr>
      <vt:lpstr>Calibri Light</vt:lpstr>
      <vt:lpstr>Cardinal Alternate</vt:lpstr>
      <vt:lpstr>Dalek</vt:lpstr>
      <vt:lpstr>Diogenes</vt:lpstr>
      <vt:lpstr>Docktrin</vt:lpstr>
      <vt:lpstr>French Script MT</vt:lpstr>
      <vt:lpstr>Giddyup Std</vt:lpstr>
      <vt:lpstr>Grand Hotel</vt:lpstr>
      <vt:lpstr>Great Vibes</vt:lpstr>
      <vt:lpstr>Jack Pirate PERSONAL USE ONLY</vt:lpstr>
      <vt:lpstr>Knights Quest</vt:lpstr>
      <vt:lpstr>Old London Alternate</vt:lpstr>
      <vt:lpstr>Stencil</vt:lpstr>
      <vt:lpstr>Viner Hand ITC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Sophie Etancelin</dc:creator>
  <cp:lastModifiedBy>Sophie Etancelin</cp:lastModifiedBy>
  <cp:revision>54</cp:revision>
  <dcterms:created xsi:type="dcterms:W3CDTF">2025-07-20T09:57:25Z</dcterms:created>
  <dcterms:modified xsi:type="dcterms:W3CDTF">2025-07-20T14:23:18Z</dcterms:modified>
</cp:coreProperties>
</file>