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56" r:id="rId4"/>
    <p:sldId id="257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CAC6"/>
    <a:srgbClr val="76467A"/>
    <a:srgbClr val="B688BA"/>
    <a:srgbClr val="FFD08B"/>
    <a:srgbClr val="FFE4BD"/>
    <a:srgbClr val="D8877E"/>
    <a:srgbClr val="D78878"/>
    <a:srgbClr val="C65E8B"/>
    <a:srgbClr val="FFBDD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30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14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890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46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61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39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39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29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355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21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559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80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56D59-01BA-45AE-9F8F-AFBFCB445706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72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9.jpeg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5.bin"/><Relationship Id="rId14" Type="http://schemas.openxmlformats.org/officeDocument/2006/relationships/image" Target="../media/image8.png"/><Relationship Id="rId22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.png"/><Relationship Id="rId18" Type="http://schemas.openxmlformats.org/officeDocument/2006/relationships/image" Target="../media/image20.png"/><Relationship Id="rId3" Type="http://schemas.microsoft.com/office/2007/relationships/hdphoto" Target="../media/hdphoto10.wdp"/><Relationship Id="rId21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microsoft.com/office/2007/relationships/hdphoto" Target="../media/hdphoto13.wdp"/><Relationship Id="rId17" Type="http://schemas.openxmlformats.org/officeDocument/2006/relationships/image" Target="../media/image19.jpeg"/><Relationship Id="rId2" Type="http://schemas.openxmlformats.org/officeDocument/2006/relationships/image" Target="../media/image13.png"/><Relationship Id="rId16" Type="http://schemas.microsoft.com/office/2007/relationships/hdphoto" Target="../media/hdphoto14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17.png"/><Relationship Id="rId24" Type="http://schemas.microsoft.com/office/2007/relationships/hdphoto" Target="../media/hdphoto17.wdp"/><Relationship Id="rId5" Type="http://schemas.openxmlformats.org/officeDocument/2006/relationships/image" Target="../media/image15.pn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10" Type="http://schemas.microsoft.com/office/2007/relationships/hdphoto" Target="../media/hdphoto12.wdp"/><Relationship Id="rId19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microsoft.com/office/2007/relationships/hdphoto" Target="../media/hdphoto2.wdp"/><Relationship Id="rId22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26" Type="http://schemas.openxmlformats.org/officeDocument/2006/relationships/image" Target="../media/image38.png"/><Relationship Id="rId3" Type="http://schemas.microsoft.com/office/2007/relationships/hdphoto" Target="../media/hdphoto18.wdp"/><Relationship Id="rId21" Type="http://schemas.openxmlformats.org/officeDocument/2006/relationships/image" Target="../media/image35.png"/><Relationship Id="rId7" Type="http://schemas.openxmlformats.org/officeDocument/2006/relationships/image" Target="../media/image15.png"/><Relationship Id="rId12" Type="http://schemas.openxmlformats.org/officeDocument/2006/relationships/image" Target="../media/image28.png"/><Relationship Id="rId17" Type="http://schemas.microsoft.com/office/2007/relationships/hdphoto" Target="../media/hdphoto20.wdp"/><Relationship Id="rId25" Type="http://schemas.microsoft.com/office/2007/relationships/hdphoto" Target="../media/hdphoto23.wdp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29" Type="http://schemas.microsoft.com/office/2007/relationships/hdphoto" Target="../media/hdphoto2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24" Type="http://schemas.openxmlformats.org/officeDocument/2006/relationships/image" Target="../media/image37.png"/><Relationship Id="rId5" Type="http://schemas.microsoft.com/office/2007/relationships/hdphoto" Target="../media/hdphoto19.wdp"/><Relationship Id="rId15" Type="http://schemas.openxmlformats.org/officeDocument/2006/relationships/image" Target="../media/image31.png"/><Relationship Id="rId23" Type="http://schemas.openxmlformats.org/officeDocument/2006/relationships/image" Target="../media/image36.png"/><Relationship Id="rId28" Type="http://schemas.openxmlformats.org/officeDocument/2006/relationships/image" Target="../media/image40.png"/><Relationship Id="rId10" Type="http://schemas.openxmlformats.org/officeDocument/2006/relationships/image" Target="../media/image4.png"/><Relationship Id="rId19" Type="http://schemas.microsoft.com/office/2007/relationships/hdphoto" Target="../media/hdphoto21.wdp"/><Relationship Id="rId31" Type="http://schemas.microsoft.com/office/2007/relationships/hdphoto" Target="../media/hdphoto25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microsoft.com/office/2007/relationships/hdphoto" Target="../media/hdphoto22.wdp"/><Relationship Id="rId27" Type="http://schemas.openxmlformats.org/officeDocument/2006/relationships/image" Target="../media/image39.png"/><Relationship Id="rId30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3.wdp"/><Relationship Id="rId18" Type="http://schemas.openxmlformats.org/officeDocument/2006/relationships/image" Target="../media/image51.png"/><Relationship Id="rId3" Type="http://schemas.microsoft.com/office/2007/relationships/hdphoto" Target="../media/hdphoto19.wdp"/><Relationship Id="rId21" Type="http://schemas.openxmlformats.org/officeDocument/2006/relationships/image" Target="../media/image53.png"/><Relationship Id="rId7" Type="http://schemas.openxmlformats.org/officeDocument/2006/relationships/image" Target="../media/image45.png"/><Relationship Id="rId12" Type="http://schemas.openxmlformats.org/officeDocument/2006/relationships/image" Target="../media/image4.png"/><Relationship Id="rId17" Type="http://schemas.microsoft.com/office/2007/relationships/hdphoto" Target="../media/hdphoto29.wdp"/><Relationship Id="rId2" Type="http://schemas.openxmlformats.org/officeDocument/2006/relationships/image" Target="../media/image42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11" Type="http://schemas.openxmlformats.org/officeDocument/2006/relationships/image" Target="../media/image48.png"/><Relationship Id="rId24" Type="http://schemas.microsoft.com/office/2007/relationships/hdphoto" Target="../media/hdphoto32.wdp"/><Relationship Id="rId5" Type="http://schemas.openxmlformats.org/officeDocument/2006/relationships/image" Target="../media/image44.png"/><Relationship Id="rId15" Type="http://schemas.microsoft.com/office/2007/relationships/hdphoto" Target="../media/hdphoto28.wdp"/><Relationship Id="rId23" Type="http://schemas.openxmlformats.org/officeDocument/2006/relationships/image" Target="../media/image54.png"/><Relationship Id="rId10" Type="http://schemas.openxmlformats.org/officeDocument/2006/relationships/image" Target="../media/image47.png"/><Relationship Id="rId19" Type="http://schemas.microsoft.com/office/2007/relationships/hdphoto" Target="../media/hdphoto30.wdp"/><Relationship Id="rId4" Type="http://schemas.openxmlformats.org/officeDocument/2006/relationships/image" Target="../media/image43.png"/><Relationship Id="rId9" Type="http://schemas.microsoft.com/office/2007/relationships/hdphoto" Target="../media/hdphoto27.wdp"/><Relationship Id="rId14" Type="http://schemas.openxmlformats.org/officeDocument/2006/relationships/image" Target="../media/image49.png"/><Relationship Id="rId22" Type="http://schemas.microsoft.com/office/2007/relationships/hdphoto" Target="../media/hdphoto3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CF0048E8-661D-4927-98EE-931C9E630C9D}"/>
              </a:ext>
            </a:extLst>
          </p:cNvPr>
          <p:cNvGrpSpPr/>
          <p:nvPr/>
        </p:nvGrpSpPr>
        <p:grpSpPr>
          <a:xfrm rot="5400000">
            <a:off x="939212" y="-958332"/>
            <a:ext cx="4959514" cy="6858003"/>
            <a:chOff x="-5374390" y="1523998"/>
            <a:chExt cx="4959514" cy="6858003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A69BDFDD-6363-4FF4-A00C-E4535E2B3B0C}"/>
                </a:ext>
              </a:extLst>
            </p:cNvPr>
            <p:cNvGrpSpPr/>
            <p:nvPr/>
          </p:nvGrpSpPr>
          <p:grpSpPr>
            <a:xfrm rot="16200000">
              <a:off x="-6315743" y="2481135"/>
              <a:ext cx="6858003" cy="4943730"/>
              <a:chOff x="1" y="62384"/>
              <a:chExt cx="6858003" cy="4943730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B7DDC565-BF00-644B-3EE8-A8DDEEF3D63A}"/>
                  </a:ext>
                </a:extLst>
              </p:cNvPr>
              <p:cNvGrpSpPr/>
              <p:nvPr/>
            </p:nvGrpSpPr>
            <p:grpSpPr>
              <a:xfrm rot="5400000">
                <a:off x="957139" y="-894753"/>
                <a:ext cx="4943728" cy="6858003"/>
                <a:chOff x="838525" y="1191885"/>
                <a:chExt cx="4943728" cy="6858003"/>
              </a:xfrm>
            </p:grpSpPr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04D8D69B-628A-4FB5-76A7-77DE5F420A41}"/>
                    </a:ext>
                  </a:extLst>
                </p:cNvPr>
                <p:cNvGrpSpPr/>
                <p:nvPr/>
              </p:nvGrpSpPr>
              <p:grpSpPr>
                <a:xfrm>
                  <a:off x="838525" y="1191885"/>
                  <a:ext cx="4943728" cy="2491125"/>
                  <a:chOff x="858580" y="1191885"/>
                  <a:chExt cx="4919662" cy="2459831"/>
                </a:xfrm>
              </p:grpSpPr>
              <p:pic>
                <p:nvPicPr>
                  <p:cNvPr id="12" name="Image 11">
                    <a:extLst>
                      <a:ext uri="{FF2B5EF4-FFF2-40B4-BE49-F238E27FC236}">
                        <a16:creationId xmlns:a16="http://schemas.microsoft.com/office/drawing/2014/main" id="{7F5D515F-EB44-D36C-691C-F1CC2BF258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8580" y="1191885"/>
                    <a:ext cx="2459831" cy="2459831"/>
                  </a:xfrm>
                  <a:prstGeom prst="rect">
                    <a:avLst/>
                  </a:prstGeom>
                </p:spPr>
              </p:pic>
              <p:pic>
                <p:nvPicPr>
                  <p:cNvPr id="14" name="Image 13">
                    <a:extLst>
                      <a:ext uri="{FF2B5EF4-FFF2-40B4-BE49-F238E27FC236}">
                        <a16:creationId xmlns:a16="http://schemas.microsoft.com/office/drawing/2014/main" id="{C95B492A-FC7B-AF12-9C46-59F6D20074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18411" y="1191885"/>
                    <a:ext cx="2459831" cy="24598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" name="Groupe 15">
                  <a:extLst>
                    <a:ext uri="{FF2B5EF4-FFF2-40B4-BE49-F238E27FC236}">
                      <a16:creationId xmlns:a16="http://schemas.microsoft.com/office/drawing/2014/main" id="{2A841526-DEBC-8A70-84D5-2789892F181F}"/>
                    </a:ext>
                  </a:extLst>
                </p:cNvPr>
                <p:cNvGrpSpPr/>
                <p:nvPr/>
              </p:nvGrpSpPr>
              <p:grpSpPr>
                <a:xfrm>
                  <a:off x="838525" y="3683010"/>
                  <a:ext cx="4943728" cy="2491125"/>
                  <a:chOff x="858580" y="1191885"/>
                  <a:chExt cx="4919662" cy="2459831"/>
                </a:xfrm>
              </p:grpSpPr>
              <p:pic>
                <p:nvPicPr>
                  <p:cNvPr id="18" name="Image 17">
                    <a:extLst>
                      <a:ext uri="{FF2B5EF4-FFF2-40B4-BE49-F238E27FC236}">
                        <a16:creationId xmlns:a16="http://schemas.microsoft.com/office/drawing/2014/main" id="{34AD31DB-286A-5E00-72C4-70723B4761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8580" y="1191885"/>
                    <a:ext cx="2459831" cy="2459831"/>
                  </a:xfrm>
                  <a:prstGeom prst="rect">
                    <a:avLst/>
                  </a:prstGeom>
                </p:spPr>
              </p:pic>
              <p:pic>
                <p:nvPicPr>
                  <p:cNvPr id="19" name="Image 18">
                    <a:extLst>
                      <a:ext uri="{FF2B5EF4-FFF2-40B4-BE49-F238E27FC236}">
                        <a16:creationId xmlns:a16="http://schemas.microsoft.com/office/drawing/2014/main" id="{D3DECC36-1320-64C4-68C4-945C6B2E8E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18411" y="1191885"/>
                    <a:ext cx="2459831" cy="24598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" name="Groupe 19">
                  <a:extLst>
                    <a:ext uri="{FF2B5EF4-FFF2-40B4-BE49-F238E27FC236}">
                      <a16:creationId xmlns:a16="http://schemas.microsoft.com/office/drawing/2014/main" id="{E10CD1BF-7ED7-F5E4-989F-AF1D64C32545}"/>
                    </a:ext>
                  </a:extLst>
                </p:cNvPr>
                <p:cNvGrpSpPr/>
                <p:nvPr/>
              </p:nvGrpSpPr>
              <p:grpSpPr>
                <a:xfrm>
                  <a:off x="838525" y="6174135"/>
                  <a:ext cx="4943728" cy="1875753"/>
                  <a:chOff x="858580" y="1191885"/>
                  <a:chExt cx="4919662" cy="1852189"/>
                </a:xfrm>
              </p:grpSpPr>
              <p:pic>
                <p:nvPicPr>
                  <p:cNvPr id="21" name="Image 20">
                    <a:extLst>
                      <a:ext uri="{FF2B5EF4-FFF2-40B4-BE49-F238E27FC236}">
                        <a16:creationId xmlns:a16="http://schemas.microsoft.com/office/drawing/2014/main" id="{6F01A868-F2B7-9A3D-368E-FE08D39E9B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24702"/>
                  <a:stretch/>
                </p:blipFill>
                <p:spPr>
                  <a:xfrm>
                    <a:off x="858580" y="1191885"/>
                    <a:ext cx="2459831" cy="1852189"/>
                  </a:xfrm>
                  <a:prstGeom prst="rect">
                    <a:avLst/>
                  </a:prstGeom>
                </p:spPr>
              </p:pic>
              <p:pic>
                <p:nvPicPr>
                  <p:cNvPr id="22" name="Image 21">
                    <a:extLst>
                      <a:ext uri="{FF2B5EF4-FFF2-40B4-BE49-F238E27FC236}">
                        <a16:creationId xmlns:a16="http://schemas.microsoft.com/office/drawing/2014/main" id="{90473919-5171-E882-338E-18AA9BF0B9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24702"/>
                  <a:stretch/>
                </p:blipFill>
                <p:spPr>
                  <a:xfrm>
                    <a:off x="3318411" y="1191885"/>
                    <a:ext cx="2459831" cy="1852187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6807E795-DA7F-BFCE-F79E-AAEB29B939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3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854"/>
              <a:stretch/>
            </p:blipFill>
            <p:spPr>
              <a:xfrm rot="10800000">
                <a:off x="354848" y="840042"/>
                <a:ext cx="1279524" cy="3624429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3BA5BCA4-179C-0BD1-4014-B6E096360C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rcRect l="2605" r="387"/>
              <a:stretch/>
            </p:blipFill>
            <p:spPr>
              <a:xfrm rot="5400000">
                <a:off x="3394454" y="1608670"/>
                <a:ext cx="4943727" cy="185116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E3B73E7-5F52-11C6-C6EB-86441187F13B}"/>
                  </a:ext>
                </a:extLst>
              </p:cNvPr>
              <p:cNvSpPr txBox="1"/>
              <p:nvPr/>
            </p:nvSpPr>
            <p:spPr>
              <a:xfrm rot="5400000">
                <a:off x="4645507" y="2030342"/>
                <a:ext cx="3156709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sz="4000" dirty="0">
                    <a:solidFill>
                      <a:srgbClr val="A40C1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nchanted Land" panose="02000500000000000000" pitchFamily="2" charset="0"/>
                  </a:rPr>
                  <a:t>Cahier de leçons</a:t>
                </a:r>
              </a:p>
            </p:txBody>
          </p:sp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1D088190-1709-8682-7142-3518E7E0D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4235339" y="1812377"/>
                <a:ext cx="2100013" cy="153720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C972BA9-3DA5-C38B-1A81-2581D48145F9}"/>
                  </a:ext>
                </a:extLst>
              </p:cNvPr>
              <p:cNvSpPr txBox="1"/>
              <p:nvPr/>
            </p:nvSpPr>
            <p:spPr>
              <a:xfrm rot="4880689">
                <a:off x="4240964" y="2136519"/>
                <a:ext cx="2719136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sz="2400" dirty="0">
                    <a:solidFill>
                      <a:srgbClr val="C00000"/>
                    </a:solidFill>
                    <a:latin typeface="Enchanted Land" panose="02000500000000000000" pitchFamily="2" charset="0"/>
                  </a:rPr>
                  <a:t>Classe de CM1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E4322FF-1E14-2D50-A3CF-1967E0C65EB9}"/>
                  </a:ext>
                </a:extLst>
              </p:cNvPr>
              <p:cNvSpPr txBox="1"/>
              <p:nvPr/>
            </p:nvSpPr>
            <p:spPr>
              <a:xfrm rot="4821612">
                <a:off x="3813664" y="2408532"/>
                <a:ext cx="21992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200" dirty="0">
                    <a:solidFill>
                      <a:schemeClr val="accent2">
                        <a:lumMod val="50000"/>
                      </a:schemeClr>
                    </a:solidFill>
                    <a:latin typeface="Enchanted Land" panose="02000500000000000000" pitchFamily="2" charset="0"/>
                  </a:rPr>
                  <a:t>Année 2025/2026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A230869-849D-D10F-CC0D-40FE1923325C}"/>
                  </a:ext>
                </a:extLst>
              </p:cNvPr>
              <p:cNvSpPr txBox="1"/>
              <p:nvPr/>
            </p:nvSpPr>
            <p:spPr>
              <a:xfrm rot="5780120">
                <a:off x="640507" y="1717920"/>
                <a:ext cx="11713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solidFill>
                      <a:schemeClr val="accent2">
                        <a:lumMod val="50000"/>
                      </a:schemeClr>
                    </a:solidFill>
                    <a:latin typeface="Enchanted Land" panose="02000500000000000000" pitchFamily="2" charset="0"/>
                  </a:rPr>
                  <a:t>Prénom : </a:t>
                </a:r>
              </a:p>
            </p:txBody>
          </p:sp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043F5261-C62B-B8AB-5984-F24EFB630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73914">
                <a:off x="689243" y="1198891"/>
                <a:ext cx="905303" cy="114880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19CB58A3-4A07-4B61-A55A-41F5DDF97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647" b="91672" l="4186" r="97291">
                            <a14:foregroundMark x1="65128" y1="13112" x2="81410" y2="14062"/>
                            <a14:foregroundMark x1="38478" y1="11556" x2="51633" y2="12324"/>
                            <a14:foregroundMark x1="6956" y1="9716" x2="35087" y2="11358"/>
                            <a14:foregroundMark x1="81410" y1="14062" x2="92829" y2="13398"/>
                            <a14:foregroundMark x1="92829" y1="13398" x2="92798" y2="11527"/>
                            <a14:foregroundMark x1="92982" y1="5069" x2="84026" y2="11165"/>
                            <a14:foregroundMark x1="34483" y1="13496" x2="9634" y2="14665"/>
                            <a14:foregroundMark x1="51748" y1="12683" x2="37452" y2="13356"/>
                            <a14:foregroundMark x1="71858" y1="11737" x2="64660" y2="12076"/>
                            <a14:foregroundMark x1="84026" y1="11165" x2="72916" y2="11688"/>
                            <a14:foregroundMark x1="9634" y1="14665" x2="18252" y2="37960"/>
                            <a14:foregroundMark x1="18252" y1="37960" x2="16220" y2="80507"/>
                            <a14:foregroundMark x1="16220" y1="80507" x2="8464" y2="82438"/>
                            <a14:foregroundMark x1="8464" y1="82438" x2="21453" y2="83042"/>
                            <a14:foregroundMark x1="21453" y1="83042" x2="58695" y2="80748"/>
                            <a14:foregroundMark x1="58695" y1="80748" x2="89474" y2="82438"/>
                            <a14:foregroundMark x1="89474" y1="82438" x2="82118" y2="61195"/>
                            <a14:foregroundMark x1="82118" y1="61195" x2="78732" y2="34520"/>
                            <a14:foregroundMark x1="78732" y1="34520" x2="81287" y2="23718"/>
                            <a14:foregroundMark x1="96614" y1="16898" x2="96614" y2="16898"/>
                            <a14:foregroundMark x1="89689" y1="4707" x2="91136" y2="5432"/>
                            <a14:foregroundMark x1="77809" y1="6156" x2="29209" y2="7242"/>
                            <a14:foregroundMark x1="7110" y1="9053" x2="5479" y2="16536"/>
                            <a14:foregroundMark x1="24469" y1="21545" x2="18436" y2="22269"/>
                            <a14:foregroundMark x1="33610" y1="91732" x2="33610" y2="91732"/>
                            <a14:foregroundMark x1="43090" y1="91008" x2="43090" y2="91008"/>
                            <a14:foregroundMark x1="95537" y1="85637" x2="95537" y2="85637"/>
                            <a14:foregroundMark x1="97353" y1="80990" x2="94798" y2="89258"/>
                            <a14:foregroundMark x1="4740" y1="78877" x2="7110" y2="86723"/>
                            <a14:foregroundMark x1="4186" y1="13699" x2="5479" y2="5432"/>
                            <a14:backgroundMark x1="36350" y1="11165" x2="36350" y2="11165"/>
                            <a14:backgroundMark x1="54601" y1="11165" x2="56079" y2="11165"/>
                            <a14:backgroundMark x1="64851" y1="10803" x2="61927" y2="10803"/>
                            <a14:backgroundMark x1="63743" y1="11889" x2="63558" y2="13699"/>
                            <a14:backgroundMark x1="56079" y1="11889" x2="55894" y2="12975"/>
                            <a14:backgroundMark x1="53894" y1="11889" x2="54971" y2="12251"/>
                            <a14:backgroundMark x1="53894" y1="10441" x2="56079" y2="14062"/>
                            <a14:backgroundMark x1="59372" y1="12251" x2="62481" y2="12975"/>
                            <a14:backgroundMark x1="64851" y1="14725" x2="60080" y2="10803"/>
                            <a14:backgroundMark x1="61188" y1="10803" x2="64851" y2="11527"/>
                            <a14:backgroundMark x1="64851" y1="12251" x2="51493" y2="11889"/>
                            <a14:backgroundMark x1="52231" y1="10078" x2="53339" y2="16174"/>
                            <a14:backgroundMark x1="72515" y1="9716" x2="72330" y2="12613"/>
                            <a14:backgroundMark x1="93321" y1="20821" x2="91874" y2="22993"/>
                            <a14:backgroundMark x1="50231" y1="83524" x2="50970" y2="84611"/>
                            <a14:backgroundMark x1="45829" y1="85335" x2="45829" y2="85335"/>
                            <a14:backgroundMark x1="43829" y1="85335" x2="43460" y2="85637"/>
                            <a14:backgroundMark x1="36165" y1="11527" x2="36165" y2="11527"/>
                            <a14:backgroundMark x1="35426" y1="11527" x2="36719" y2="11527"/>
                            <a14:backgroundMark x1="34534" y1="13337" x2="37458" y2="13337"/>
                            <a14:backgroundMark x1="34718" y1="10078" x2="38350" y2="11889"/>
                            <a14:backgroundMark x1="35611" y1="11165" x2="35611" y2="14062"/>
                            <a14:backgroundMark x1="8033" y1="21907" x2="9326" y2="2480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686752" y="1035269"/>
                <a:ext cx="4819987" cy="2874217"/>
              </a:xfrm>
              <a:prstGeom prst="rect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7AF8B108-9DC8-F25B-0090-064C4745A3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1852551" y="1740703"/>
                <a:ext cx="2614829" cy="13920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fr-FR" dirty="0">
                    <a:solidFill>
                      <a:srgbClr val="D78878"/>
                    </a:solidFill>
                    <a:latin typeface="Enchanted Land" panose="02000500000000000000" pitchFamily="2" charset="0"/>
                  </a:rPr>
                  <a:t>Calculs &amp; Mesures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Enchanted Land" panose="02000500000000000000" pitchFamily="2" charset="0"/>
                  </a:rPr>
                  <a:t>Numération </a:t>
                </a:r>
                <a:r>
                  <a:rPr lang="fr-FR" altLang="fr-FR" dirty="0">
                    <a:solidFill>
                      <a:schemeClr val="accent2">
                        <a:lumMod val="50000"/>
                      </a:schemeClr>
                    </a:solidFill>
                    <a:latin typeface="Enchanted Land" panose="02000500000000000000" pitchFamily="2" charset="0"/>
                  </a:rPr>
                  <a:t>&amp;</a:t>
                </a: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Enchanted Land" panose="02000500000000000000" pitchFamily="2" charset="0"/>
                  </a:rPr>
                  <a:t> Géométrie</a:t>
                </a:r>
              </a:p>
              <a:p>
                <a:pPr algn="ctr" defTabSz="91440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fr-FR" dirty="0">
                    <a:solidFill>
                      <a:srgbClr val="D78878"/>
                    </a:solidFill>
                    <a:latin typeface="Enchanted Land" panose="02000500000000000000" pitchFamily="2" charset="0"/>
                  </a:rPr>
                  <a:t>Vocabulaire &amp; Conjugaison</a:t>
                </a:r>
                <a:endParaRPr lang="fr-FR" altLang="fr-FR" sz="1600" dirty="0">
                  <a:solidFill>
                    <a:srgbClr val="D78878"/>
                  </a:solidFill>
                  <a:latin typeface="Enchanted Land" panose="02000500000000000000" pitchFamily="2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Enchanted Land" panose="02000500000000000000" pitchFamily="2" charset="0"/>
                  </a:rPr>
                  <a:t>Orthographe </a:t>
                </a:r>
                <a:r>
                  <a:rPr lang="fr-FR" altLang="fr-FR" dirty="0">
                    <a:solidFill>
                      <a:schemeClr val="accent2">
                        <a:lumMod val="50000"/>
                      </a:schemeClr>
                    </a:solidFill>
                    <a:latin typeface="Enchanted Land" panose="02000500000000000000" pitchFamily="2" charset="0"/>
                  </a:rPr>
                  <a:t>&amp;</a:t>
                </a:r>
                <a:r>
                  <a:rPr kumimoji="0" lang="fr-FR" altLang="fr-FR" b="0" i="0" u="none" strike="noStrike" cap="none" normalizeH="0" baseline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Enchanted Land" panose="02000500000000000000" pitchFamily="2" charset="0"/>
                  </a:rPr>
                  <a:t> Grammaire</a:t>
                </a:r>
                <a:endParaRPr kumimoji="0" lang="fr-FR" altLang="fr-FR" sz="2000" b="0" i="0" u="none" strike="noStrike" cap="none" normalizeH="0" baseline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Enchanted Land" panose="02000500000000000000" pitchFamily="2" charset="0"/>
                </a:endParaRPr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FA212AF-8D81-4F1A-B11F-7B321150C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92" b="96875" l="9961" r="89844">
                          <a14:foregroundMark x1="47266" y1="7910" x2="59375" y2="9375"/>
                          <a14:foregroundMark x1="41797" y1="95020" x2="44336" y2="95020"/>
                          <a14:foregroundMark x1="54785" y1="87695" x2="58789" y2="96875"/>
                          <a14:foregroundMark x1="59863" y1="45313" x2="67383" y2="61621"/>
                          <a14:foregroundMark x1="67383" y1="61621" x2="67578" y2="63086"/>
                          <a14:foregroundMark x1="50000" y1="4980" x2="50391" y2="4785"/>
                          <a14:foregroundMark x1="50781" y1="4590" x2="50781" y2="4492"/>
                          <a14:foregroundMark x1="55566" y1="42285" x2="58984" y2="46680"/>
                          <a14:backgroundMark x1="51855" y1="96094" x2="52441" y2="97070"/>
                          <a14:backgroundMark x1="55664" y1="39844" x2="61523" y2="44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6"/>
            <a:stretch/>
          </p:blipFill>
          <p:spPr>
            <a:xfrm>
              <a:off x="-5374390" y="3757562"/>
              <a:ext cx="2490813" cy="300624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50F53E2-577A-4B50-A40E-206D07187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227" b="94336" l="9961" r="89844">
                          <a14:foregroundMark x1="45703" y1="7227" x2="52637" y2="10840"/>
                          <a14:foregroundMark x1="41504" y1="94336" x2="43457" y2="94336"/>
                          <a14:foregroundMark x1="57031" y1="91406" x2="59570" y2="93555"/>
                          <a14:backgroundMark x1="32910" y1="19629" x2="33203" y2="19629"/>
                          <a14:backgroundMark x1="37598" y1="69824" x2="37598" y2="69824"/>
                          <a14:backgroundMark x1="63770" y1="70020" x2="63770" y2="700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87"/>
            <a:stretch/>
          </p:blipFill>
          <p:spPr>
            <a:xfrm>
              <a:off x="-3207417" y="3598707"/>
              <a:ext cx="2792539" cy="324665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80561FB7-D34B-4E55-AEAD-0EF7B9FC1B2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" y="5001951"/>
            <a:ext cx="4943727" cy="4943727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B72D9210-E8C9-4871-ABC7-64B8AF4F00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39"/>
          <a:stretch/>
        </p:blipFill>
        <p:spPr>
          <a:xfrm>
            <a:off x="4956613" y="4999851"/>
            <a:ext cx="1901387" cy="4943727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5B002662-501D-47C7-B26E-33B2A331D760}"/>
              </a:ext>
            </a:extLst>
          </p:cNvPr>
          <p:cNvGrpSpPr/>
          <p:nvPr/>
        </p:nvGrpSpPr>
        <p:grpSpPr>
          <a:xfrm rot="5400000">
            <a:off x="932338" y="4075361"/>
            <a:ext cx="5088642" cy="6952595"/>
            <a:chOff x="-5652333" y="1880598"/>
            <a:chExt cx="4943727" cy="678251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BC5D7DE2-3A14-B204-FB30-D79C418E8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 l="2605" r="387"/>
            <a:stretch/>
          </p:blipFill>
          <p:spPr>
            <a:xfrm>
              <a:off x="-5588713" y="1880598"/>
              <a:ext cx="4732775" cy="1772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0486B9E1-4680-471A-88BC-1EAD36F54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31" b="98926" l="0" r="90430">
                          <a14:foregroundMark x1="47266" y1="31250" x2="47461" y2="36914"/>
                          <a14:foregroundMark x1="47266" y1="28418" x2="48047" y2="29102"/>
                          <a14:foregroundMark x1="48438" y1="28223" x2="48438" y2="28223"/>
                          <a14:foregroundMark x1="48633" y1="28223" x2="49316" y2="28711"/>
                          <a14:foregroundMark x1="63454" y1="38166" x2="62695" y2="46680"/>
                          <a14:foregroundMark x1="63574" y1="36816" x2="63460" y2="38091"/>
                          <a14:foregroundMark x1="65234" y1="28027" x2="66895" y2="29785"/>
                          <a14:foregroundMark x1="47266" y1="45313" x2="47852" y2="45313"/>
                          <a14:foregroundMark x1="46973" y1="45313" x2="47168" y2="50293"/>
                          <a14:foregroundMark x1="35059" y1="64746" x2="20117" y2="77539"/>
                          <a14:foregroundMark x1="33105" y1="77539" x2="4883" y2="94531"/>
                          <a14:foregroundMark x1="19141" y1="79883" x2="0" y2="93945"/>
                          <a14:foregroundMark x1="23730" y1="69629" x2="195" y2="77734"/>
                          <a14:foregroundMark x1="25195" y1="83008" x2="22656" y2="98730"/>
                          <a14:foregroundMark x1="22656" y1="98730" x2="22656" y2="98730"/>
                          <a14:foregroundMark x1="32520" y1="84668" x2="43457" y2="99023"/>
                          <a14:foregroundMark x1="62793" y1="18359" x2="71191" y2="10254"/>
                          <a14:foregroundMark x1="71191" y1="10254" x2="83691" y2="12207"/>
                          <a14:foregroundMark x1="83691" y1="12207" x2="90039" y2="20410"/>
                          <a14:foregroundMark x1="90039" y1="20410" x2="90234" y2="24023"/>
                          <a14:foregroundMark x1="90430" y1="28418" x2="82520" y2="12988"/>
                          <a14:foregroundMark x1="82520" y1="12988" x2="66699" y2="11621"/>
                          <a14:foregroundMark x1="66699" y1="11621" x2="62695" y2="17480"/>
                          <a14:foregroundMark x1="62695" y1="17480" x2="64258" y2="26270"/>
                          <a14:foregroundMark x1="64258" y1="26270" x2="74023" y2="33496"/>
                          <a14:foregroundMark x1="74023" y1="33496" x2="85156" y2="31250"/>
                          <a14:foregroundMark x1="85156" y1="31250" x2="86426" y2="24219"/>
                          <a14:foregroundMark x1="73926" y1="7031" x2="75391" y2="7031"/>
                          <a14:foregroundMark x1="3125" y1="55762" x2="8398" y2="63574"/>
                          <a14:foregroundMark x1="1074" y1="50684" x2="4004" y2="52441"/>
                          <a14:foregroundMark x1="14258" y1="28906" x2="15918" y2="27832"/>
                          <a14:foregroundMark x1="6055" y1="36035" x2="24316" y2="22168"/>
                          <a14:foregroundMark x1="8984" y1="32422" x2="15723" y2="26563"/>
                          <a14:foregroundMark x1="19141" y1="24707" x2="22070" y2="22852"/>
                          <a14:foregroundMark x1="25195" y1="20898" x2="26074" y2="20508"/>
                          <a14:foregroundMark x1="16602" y1="25098" x2="18652" y2="24512"/>
                          <a14:foregroundMark x1="15137" y1="25098" x2="15137" y2="25098"/>
                          <a14:foregroundMark x1="26660" y1="20703" x2="26660" y2="20703"/>
                          <a14:foregroundMark x1="43848" y1="26563" x2="44336" y2="26563"/>
                          <a14:foregroundMark x1="46582" y1="41699" x2="47461" y2="42969"/>
                          <a14:foregroundMark x1="61914" y1="37109" x2="61523" y2="44434"/>
                          <a14:foregroundMark x1="65039" y1="35156" x2="67578" y2="37695"/>
                          <a14:backgroundMark x1="65039" y1="38574" x2="65918" y2="39160"/>
                          <a14:backgroundMark x1="63770" y1="37109" x2="63770" y2="37109"/>
                          <a14:backgroundMark x1="63574" y1="36816" x2="63574" y2="36816"/>
                          <a14:backgroundMark x1="84766" y1="39160" x2="84570" y2="39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52333" y="3719385"/>
              <a:ext cx="4943727" cy="494372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0402E021-2EE4-216C-E2E9-D2810B1C18F0}"/>
                </a:ext>
              </a:extLst>
            </p:cNvPr>
            <p:cNvSpPr txBox="1"/>
            <p:nvPr/>
          </p:nvSpPr>
          <p:spPr>
            <a:xfrm>
              <a:off x="-4829616" y="1984793"/>
              <a:ext cx="3156709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dirty="0">
                  <a:solidFill>
                    <a:srgbClr val="A40C1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nchanted Land" panose="02000500000000000000" pitchFamily="2" charset="0"/>
                </a:rPr>
                <a:t>Lutin de progrès</a:t>
              </a: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0A85390C-3949-C9FE-634D-B8A3DC6AC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"/>
            <a:stretch/>
          </p:blipFill>
          <p:spPr>
            <a:xfrm rot="16200000">
              <a:off x="-4021675" y="5789162"/>
              <a:ext cx="1348403" cy="4375323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D5C31E59-7619-AC6E-134C-3806BE19F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210719" y="7089732"/>
              <a:ext cx="2100013" cy="153720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2734DEED-6907-6BD9-7D14-82432CED6B87}"/>
                </a:ext>
              </a:extLst>
            </p:cNvPr>
            <p:cNvSpPr txBox="1"/>
            <p:nvPr/>
          </p:nvSpPr>
          <p:spPr>
            <a:xfrm rot="21081176">
              <a:off x="-3260825" y="8034765"/>
              <a:ext cx="21992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dirty="0">
                  <a:solidFill>
                    <a:schemeClr val="accent2">
                      <a:lumMod val="50000"/>
                    </a:schemeClr>
                  </a:solidFill>
                  <a:latin typeface="Enchanted Land" panose="02000500000000000000" pitchFamily="2" charset="0"/>
                </a:rPr>
                <a:t>Année 2025/2026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FA49418D-0F5F-BAE7-6C2B-00462E752FE7}"/>
                </a:ext>
              </a:extLst>
            </p:cNvPr>
            <p:cNvSpPr txBox="1"/>
            <p:nvPr/>
          </p:nvSpPr>
          <p:spPr>
            <a:xfrm rot="21080689">
              <a:off x="-3623503" y="7275130"/>
              <a:ext cx="2719136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2400" dirty="0">
                  <a:solidFill>
                    <a:srgbClr val="C00000"/>
                  </a:solidFill>
                  <a:latin typeface="Enchanted Land" panose="02000500000000000000" pitchFamily="2" charset="0"/>
                </a:rPr>
                <a:t>Classe de CM1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6476294-D5C3-18C4-BC1B-FAA96D30B0B0}"/>
                </a:ext>
              </a:extLst>
            </p:cNvPr>
            <p:cNvSpPr txBox="1"/>
            <p:nvPr/>
          </p:nvSpPr>
          <p:spPr>
            <a:xfrm>
              <a:off x="-5140126" y="7390304"/>
              <a:ext cx="11713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chemeClr val="accent2">
                      <a:lumMod val="50000"/>
                    </a:schemeClr>
                  </a:solidFill>
                  <a:latin typeface="Enchanted Land" panose="02000500000000000000" pitchFamily="2" charset="0"/>
                </a:rPr>
                <a:t>Prénom : </a:t>
              </a:r>
            </a:p>
          </p:txBody>
        </p: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E18AF4FA-34AF-C3C8-AC9F-02C00B181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0209">
              <a:off x="-5153258" y="7316717"/>
              <a:ext cx="905303" cy="1148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74000D14-3C65-C4B9-4160-3D23D3E65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7" t="20680" r="24542" b="8127"/>
            <a:stretch/>
          </p:blipFill>
          <p:spPr>
            <a:xfrm>
              <a:off x="-3556700" y="2689672"/>
              <a:ext cx="610873" cy="615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461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3A561668-1D5F-4185-8475-82CE72B1C6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6"/>
          <a:stretch/>
        </p:blipFill>
        <p:spPr>
          <a:xfrm>
            <a:off x="10048" y="-26987"/>
            <a:ext cx="3407258" cy="3662636"/>
          </a:xfrm>
          <a:prstGeom prst="rect">
            <a:avLst/>
          </a:prstGeom>
          <a:ln w="12700">
            <a:solidFill>
              <a:srgbClr val="BDCAC6"/>
            </a:solidFill>
          </a:ln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896BAC76-B680-4364-8EAD-927396DE0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6"/>
          <a:stretch/>
        </p:blipFill>
        <p:spPr>
          <a:xfrm>
            <a:off x="3444668" y="3658488"/>
            <a:ext cx="3407258" cy="3803136"/>
          </a:xfrm>
          <a:prstGeom prst="rect">
            <a:avLst/>
          </a:prstGeom>
          <a:ln w="12700">
            <a:solidFill>
              <a:srgbClr val="BDCAC6"/>
            </a:solidFill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3E47ADD5-9AFB-4E26-A7AE-D94B3AE9D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6"/>
          <a:stretch/>
        </p:blipFill>
        <p:spPr>
          <a:xfrm>
            <a:off x="3445498" y="-14197"/>
            <a:ext cx="3407258" cy="3619777"/>
          </a:xfrm>
          <a:prstGeom prst="rect">
            <a:avLst/>
          </a:prstGeom>
          <a:ln w="12700">
            <a:solidFill>
              <a:srgbClr val="BDCAC6"/>
            </a:solidFill>
          </a:ln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C26337B7-AA88-8482-C8AB-6F9028294BA3}"/>
              </a:ext>
            </a:extLst>
          </p:cNvPr>
          <p:cNvGrpSpPr/>
          <p:nvPr/>
        </p:nvGrpSpPr>
        <p:grpSpPr>
          <a:xfrm>
            <a:off x="10048" y="7376638"/>
            <a:ext cx="7132209" cy="2579602"/>
            <a:chOff x="2120" y="-72195"/>
            <a:chExt cx="7132209" cy="25796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86C256-D194-79A2-85C6-A33B82C00333}"/>
                </a:ext>
              </a:extLst>
            </p:cNvPr>
            <p:cNvSpPr/>
            <p:nvPr/>
          </p:nvSpPr>
          <p:spPr>
            <a:xfrm>
              <a:off x="2399168" y="0"/>
              <a:ext cx="4458832" cy="2459734"/>
            </a:xfrm>
            <a:prstGeom prst="rect">
              <a:avLst/>
            </a:prstGeom>
            <a:solidFill>
              <a:srgbClr val="B68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B7B3AB-4678-EB36-3187-D090A947EABF}"/>
                </a:ext>
              </a:extLst>
            </p:cNvPr>
            <p:cNvSpPr/>
            <p:nvPr/>
          </p:nvSpPr>
          <p:spPr>
            <a:xfrm>
              <a:off x="2120" y="0"/>
              <a:ext cx="2430902" cy="2459734"/>
            </a:xfrm>
            <a:prstGeom prst="rect">
              <a:avLst/>
            </a:prstGeom>
            <a:solidFill>
              <a:srgbClr val="764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BC2D293A-A9F5-14DC-07BA-AEBDEE15ED24}"/>
                </a:ext>
              </a:extLst>
            </p:cNvPr>
            <p:cNvSpPr/>
            <p:nvPr/>
          </p:nvSpPr>
          <p:spPr>
            <a:xfrm>
              <a:off x="183635" y="1814901"/>
              <a:ext cx="1803984" cy="487680"/>
            </a:xfrm>
            <a:prstGeom prst="roundRect">
              <a:avLst/>
            </a:prstGeom>
            <a:solidFill>
              <a:srgbClr val="B688BA"/>
            </a:solidFill>
            <a:ln w="476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3E6797F-38F1-8576-C75D-1A2D87AC5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9377">
              <a:off x="681723" y="115508"/>
              <a:ext cx="665505" cy="6655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0B7A4FC-DF68-7FCD-DC10-0B90EB3384D1}"/>
                </a:ext>
              </a:extLst>
            </p:cNvPr>
            <p:cNvSpPr txBox="1"/>
            <p:nvPr/>
          </p:nvSpPr>
          <p:spPr>
            <a:xfrm>
              <a:off x="182312" y="1834423"/>
              <a:ext cx="11582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123Marker" panose="02000603000000000000" pitchFamily="2" charset="0"/>
                  <a:ea typeface="123Marker" panose="02000603000000000000" pitchFamily="2" charset="0"/>
                </a:rPr>
                <a:t>Prénom : 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DFD38D0-0BC7-C87B-E7F7-274F106B0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58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408" y="-72195"/>
              <a:ext cx="5340921" cy="24597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FA184C4-0565-8C93-3A9C-CD34417BADCF}"/>
                </a:ext>
              </a:extLst>
            </p:cNvPr>
            <p:cNvSpPr txBox="1"/>
            <p:nvPr/>
          </p:nvSpPr>
          <p:spPr>
            <a:xfrm>
              <a:off x="4307374" y="691258"/>
              <a:ext cx="22842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cifico" panose="00000500000000000000" pitchFamily="2" charset="0"/>
                </a:rPr>
                <a:t>Cahier de </a:t>
              </a:r>
            </a:p>
            <a:p>
              <a:r>
                <a:rPr lang="fr-FR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cifico" panose="00000500000000000000" pitchFamily="2" charset="0"/>
                </a:rPr>
                <a:t>littérature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6AD8AB4-EC35-55FB-0276-68F07D3D5A00}"/>
                </a:ext>
              </a:extLst>
            </p:cNvPr>
            <p:cNvSpPr txBox="1"/>
            <p:nvPr/>
          </p:nvSpPr>
          <p:spPr>
            <a:xfrm>
              <a:off x="5419342" y="1861076"/>
              <a:ext cx="1436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76467A"/>
                  </a:solidFill>
                  <a:latin typeface="Pacifico" panose="00000500000000000000" pitchFamily="2" charset="0"/>
                  <a:ea typeface="123Marker" panose="02000603000000000000" pitchFamily="2" charset="0"/>
                </a:rPr>
                <a:t>Année 2025/2026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EF1FFEB-DDB6-3217-326B-C35673801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577" y="442118"/>
              <a:ext cx="1993640" cy="1459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24A9D62-C4C9-7AF8-0DC3-95CEA19CE9AF}"/>
                </a:ext>
              </a:extLst>
            </p:cNvPr>
            <p:cNvSpPr txBox="1"/>
            <p:nvPr/>
          </p:nvSpPr>
          <p:spPr>
            <a:xfrm rot="21080542">
              <a:off x="215810" y="612177"/>
              <a:ext cx="17170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3600" dirty="0">
                  <a:solidFill>
                    <a:srgbClr val="76467A"/>
                  </a:solidFill>
                  <a:latin typeface="Enchanted Land" panose="02000500000000000000" pitchFamily="2" charset="0"/>
                </a:rPr>
                <a:t>Classe de 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4F2CEC2-0D21-08CE-6A0A-A74666917D1E}"/>
                </a:ext>
              </a:extLst>
            </p:cNvPr>
            <p:cNvSpPr txBox="1"/>
            <p:nvPr/>
          </p:nvSpPr>
          <p:spPr>
            <a:xfrm rot="21059744">
              <a:off x="681666" y="1222332"/>
              <a:ext cx="877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>
                  <a:solidFill>
                    <a:srgbClr val="76467A"/>
                  </a:solidFill>
                  <a:latin typeface="Enchanted Land" panose="02000500000000000000" pitchFamily="2" charset="0"/>
                </a:rPr>
                <a:t>CM1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C2B7EFE-C4AE-4F4A-30EF-D6D1ED5DC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755" b="95842" l="2044" r="97735">
                          <a14:foregroundMark x1="13039" y1="83650" x2="45138" y2="89867"/>
                          <a14:foregroundMark x1="45994" y1="92652" x2="51878" y2="93056"/>
                          <a14:foregroundMark x1="53619" y1="92854" x2="54199" y2="90715"/>
                          <a14:foregroundMark x1="56105" y1="89423" x2="85138" y2="84497"/>
                          <a14:foregroundMark x1="13481" y1="83004" x2="20221" y2="65846"/>
                          <a14:foregroundMark x1="56989" y1="89625" x2="81160" y2="85991"/>
                          <a14:foregroundMark x1="78840" y1="55147" x2="78674" y2="51070"/>
                          <a14:foregroundMark x1="75304" y1="55591" x2="77376" y2="56883"/>
                          <a14:foregroundMark x1="52597" y1="15341" x2="53785" y2="23052"/>
                          <a14:foregroundMark x1="46740" y1="41461" x2="49227" y2="45539"/>
                          <a14:foregroundMark x1="49365" y1="44651" x2="52320" y2="44005"/>
                          <a14:foregroundMark x1="15387" y1="22406" x2="20663" y2="29875"/>
                          <a14:foregroundMark x1="20663" y1="31813" x2="22127" y2="22164"/>
                          <a14:foregroundMark x1="20083" y1="32015" x2="30773" y2="21962"/>
                          <a14:foregroundMark x1="47624" y1="23698" x2="52155" y2="23900"/>
                          <a14:foregroundMark x1="54945" y1="23900" x2="59475" y2="12757"/>
                          <a14:foregroundMark x1="53619" y1="42107" x2="57155" y2="38676"/>
                          <a14:foregroundMark x1="60359" y1="39322" x2="57293" y2="55390"/>
                          <a14:foregroundMark x1="27983" y1="45095" x2="30028" y2="52362"/>
                          <a14:backgroundMark x1="9227" y1="78482" x2="24171" y2="56883"/>
                          <a14:backgroundMark x1="35608" y1="47881" x2="41602" y2="47033"/>
                          <a14:backgroundMark x1="45580" y1="52604" x2="48646" y2="62455"/>
                          <a14:backgroundMark x1="17293" y1="87283" x2="43812" y2="94146"/>
                          <a14:backgroundMark x1="60083" y1="93702" x2="84972" y2="892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4289">
              <a:off x="5639309" y="66419"/>
              <a:ext cx="1174684" cy="803731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CA94237-673A-1B02-D7F1-EC4756D5F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755" b="95842" l="2044" r="97735">
                          <a14:foregroundMark x1="13039" y1="83650" x2="45138" y2="89867"/>
                          <a14:foregroundMark x1="45994" y1="92652" x2="51878" y2="93056"/>
                          <a14:foregroundMark x1="53619" y1="92854" x2="54199" y2="90715"/>
                          <a14:foregroundMark x1="56105" y1="89423" x2="85138" y2="84497"/>
                          <a14:foregroundMark x1="13481" y1="83004" x2="20221" y2="65846"/>
                          <a14:foregroundMark x1="56989" y1="89625" x2="81160" y2="85991"/>
                          <a14:foregroundMark x1="78840" y1="55147" x2="78674" y2="51070"/>
                          <a14:foregroundMark x1="75304" y1="55591" x2="77376" y2="56883"/>
                          <a14:foregroundMark x1="52597" y1="15341" x2="53785" y2="23052"/>
                          <a14:foregroundMark x1="46740" y1="41461" x2="49227" y2="45539"/>
                          <a14:foregroundMark x1="49365" y1="44651" x2="52320" y2="44005"/>
                          <a14:foregroundMark x1="15387" y1="22406" x2="20663" y2="29875"/>
                          <a14:foregroundMark x1="20663" y1="31813" x2="22127" y2="22164"/>
                          <a14:foregroundMark x1="20083" y1="32015" x2="30773" y2="21962"/>
                          <a14:foregroundMark x1="47624" y1="23698" x2="52155" y2="23900"/>
                          <a14:foregroundMark x1="54945" y1="23900" x2="59475" y2="12757"/>
                          <a14:foregroundMark x1="53619" y1="42107" x2="57155" y2="38676"/>
                          <a14:foregroundMark x1="60359" y1="39322" x2="57293" y2="55390"/>
                          <a14:foregroundMark x1="27983" y1="45095" x2="30028" y2="52362"/>
                          <a14:backgroundMark x1="9227" y1="78482" x2="24171" y2="56883"/>
                          <a14:backgroundMark x1="35608" y1="47881" x2="41602" y2="47033"/>
                          <a14:backgroundMark x1="45580" y1="52604" x2="48646" y2="62455"/>
                          <a14:backgroundMark x1="17293" y1="87283" x2="43812" y2="94146"/>
                          <a14:backgroundMark x1="60083" y1="93702" x2="84972" y2="892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75316">
              <a:off x="4023713" y="1619812"/>
              <a:ext cx="1077736" cy="737398"/>
            </a:xfrm>
            <a:prstGeom prst="rect">
              <a:avLst/>
            </a:prstGeom>
          </p:spPr>
        </p:pic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9EB1CD35-214A-12B6-8B79-18EBD7B1535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605" r="387"/>
          <a:stretch/>
        </p:blipFill>
        <p:spPr>
          <a:xfrm>
            <a:off x="222686" y="-39779"/>
            <a:ext cx="3087647" cy="1156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E204ABB4-2597-A943-3D86-E73A78005A13}"/>
              </a:ext>
            </a:extLst>
          </p:cNvPr>
          <p:cNvSpPr txBox="1"/>
          <p:nvPr/>
        </p:nvSpPr>
        <p:spPr>
          <a:xfrm>
            <a:off x="163505" y="69627"/>
            <a:ext cx="31567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A40C17"/>
                </a:solidFill>
                <a:latin typeface="Enchanted Land" panose="02000500000000000000" pitchFamily="2" charset="0"/>
              </a:rPr>
              <a:t>Cahier du jour n°1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828FB56F-640B-7A2A-B46A-FEE48AC627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605" r="387"/>
          <a:stretch/>
        </p:blipFill>
        <p:spPr>
          <a:xfrm>
            <a:off x="3633670" y="-22055"/>
            <a:ext cx="3087647" cy="1156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3A449D3-DBE7-4CA4-B044-0335FACB8A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15" b="89941" l="9961" r="89941">
                        <a14:foregroundMark x1="20605" y1="21387" x2="25586" y2="26172"/>
                        <a14:foregroundMark x1="61914" y1="7715" x2="64844" y2="7910"/>
                        <a14:backgroundMark x1="42773" y1="33887" x2="40332" y2="47949"/>
                        <a14:backgroundMark x1="44043" y1="66504" x2="46777" y2="67676"/>
                        <a14:backgroundMark x1="49316" y1="65820" x2="45313" y2="65430"/>
                        <a14:backgroundMark x1="40137" y1="63574" x2="41602" y2="65039"/>
                        <a14:backgroundMark x1="39648" y1="55957" x2="39648" y2="57031"/>
                        <a14:backgroundMark x1="28125" y1="53027" x2="31055" y2="53613"/>
                        <a14:backgroundMark x1="70898" y1="27441" x2="66504" y2="34180"/>
                        <a14:backgroundMark x1="76563" y1="41699" x2="74512" y2="50684"/>
                        <a14:backgroundMark x1="66895" y1="62500" x2="68848" y2="62207"/>
                        <a14:backgroundMark x1="62500" y1="64941" x2="62500" y2="64941"/>
                        <a14:backgroundMark x1="57031" y1="63477" x2="56641" y2="64551"/>
                        <a14:backgroundMark x1="65723" y1="34570" x2="65039" y2="43164"/>
                        <a14:backgroundMark x1="62500" y1="46289" x2="61914" y2="48633"/>
                        <a14:backgroundMark x1="62109" y1="50977" x2="62109" y2="50977"/>
                        <a14:backgroundMark x1="34863" y1="54492" x2="36133" y2="5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8941">
            <a:off x="442021" y="535929"/>
            <a:ext cx="2487475" cy="2487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DDC3767-10C9-73AF-E5C6-37E887916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0470" y="2130448"/>
            <a:ext cx="2100013" cy="15372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2BDF1364-BCB7-AAB5-93BF-DA35298F3105}"/>
              </a:ext>
            </a:extLst>
          </p:cNvPr>
          <p:cNvSpPr txBox="1"/>
          <p:nvPr/>
        </p:nvSpPr>
        <p:spPr>
          <a:xfrm>
            <a:off x="3574489" y="87351"/>
            <a:ext cx="31567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A40C17"/>
                </a:solidFill>
                <a:latin typeface="Enchanted Land" panose="02000500000000000000" pitchFamily="2" charset="0"/>
              </a:rPr>
              <a:t>Cahier du jour n°2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6AB9C39A-9E93-BEBA-0B93-0D5BE332B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6"/>
          <a:stretch/>
        </p:blipFill>
        <p:spPr>
          <a:xfrm>
            <a:off x="9218" y="3645697"/>
            <a:ext cx="3407258" cy="3803136"/>
          </a:xfrm>
          <a:prstGeom prst="rect">
            <a:avLst/>
          </a:prstGeom>
          <a:ln w="12700">
            <a:solidFill>
              <a:srgbClr val="BDCAC6"/>
            </a:solidFill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4EBF3F84-E760-FFC9-3A83-CB945EF95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141" y="5792720"/>
            <a:ext cx="2100013" cy="15372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720CE64D-754F-6401-0101-980472D7D629}"/>
              </a:ext>
            </a:extLst>
          </p:cNvPr>
          <p:cNvSpPr txBox="1"/>
          <p:nvPr/>
        </p:nvSpPr>
        <p:spPr>
          <a:xfrm rot="21081176">
            <a:off x="672263" y="6746216"/>
            <a:ext cx="2199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2">
                    <a:lumMod val="50000"/>
                  </a:schemeClr>
                </a:solidFill>
                <a:latin typeface="Enchanted Land" panose="02000500000000000000" pitchFamily="2" charset="0"/>
              </a:rPr>
              <a:t>Année 2025/2026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30725A5-8400-F4E9-40F8-69EDDAA17CDB}"/>
              </a:ext>
            </a:extLst>
          </p:cNvPr>
          <p:cNvSpPr txBox="1"/>
          <p:nvPr/>
        </p:nvSpPr>
        <p:spPr>
          <a:xfrm rot="21080689">
            <a:off x="252363" y="5983853"/>
            <a:ext cx="271913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C00000"/>
                </a:solidFill>
                <a:latin typeface="Enchanted Land" panose="02000500000000000000" pitchFamily="2" charset="0"/>
              </a:rPr>
              <a:t>Classe de CM1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E885C8E-1A3F-79D8-AE63-9450B7AB8F9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605" r="387"/>
          <a:stretch/>
        </p:blipFill>
        <p:spPr>
          <a:xfrm>
            <a:off x="222687" y="3691163"/>
            <a:ext cx="3087647" cy="1156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AADA5C62-C924-56C8-AF93-DAFC5FA99018}"/>
              </a:ext>
            </a:extLst>
          </p:cNvPr>
          <p:cNvSpPr txBox="1"/>
          <p:nvPr/>
        </p:nvSpPr>
        <p:spPr>
          <a:xfrm>
            <a:off x="163506" y="3800569"/>
            <a:ext cx="31567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A40C17"/>
                </a:solidFill>
                <a:latin typeface="Enchanted Land" panose="02000500000000000000" pitchFamily="2" charset="0"/>
              </a:rPr>
              <a:t>Cahier du jour n°3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95ED0BC-C25A-45F5-9352-C7B6910918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666">
            <a:off x="4132633" y="4632676"/>
            <a:ext cx="2118130" cy="211813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4DCE7A5-7F36-16A1-CE72-3A49CAB11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302" y="5811050"/>
            <a:ext cx="2100013" cy="15372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A7769E37-EC34-0A80-EE45-64D40B47191B}"/>
              </a:ext>
            </a:extLst>
          </p:cNvPr>
          <p:cNvSpPr txBox="1"/>
          <p:nvPr/>
        </p:nvSpPr>
        <p:spPr>
          <a:xfrm rot="21081176">
            <a:off x="4244424" y="6764546"/>
            <a:ext cx="2199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2">
                    <a:lumMod val="50000"/>
                  </a:schemeClr>
                </a:solidFill>
                <a:latin typeface="Enchanted Land" panose="02000500000000000000" pitchFamily="2" charset="0"/>
              </a:rPr>
              <a:t>Année 2025/2026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0965C2B-5175-4C48-C206-FC902C5615E7}"/>
              </a:ext>
            </a:extLst>
          </p:cNvPr>
          <p:cNvSpPr txBox="1"/>
          <p:nvPr/>
        </p:nvSpPr>
        <p:spPr>
          <a:xfrm rot="21080689">
            <a:off x="3824524" y="6002183"/>
            <a:ext cx="271913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C00000"/>
                </a:solidFill>
                <a:latin typeface="Enchanted Land" panose="02000500000000000000" pitchFamily="2" charset="0"/>
              </a:rPr>
              <a:t>Classe de CM1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B654C1B6-3959-A189-5013-CEF5CC81CF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605" r="387"/>
          <a:stretch/>
        </p:blipFill>
        <p:spPr>
          <a:xfrm>
            <a:off x="3633671" y="3708887"/>
            <a:ext cx="3087647" cy="1156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F25FD8AC-AA8D-AFD9-D2C3-651F59A3EBE3}"/>
              </a:ext>
            </a:extLst>
          </p:cNvPr>
          <p:cNvSpPr txBox="1"/>
          <p:nvPr/>
        </p:nvSpPr>
        <p:spPr>
          <a:xfrm>
            <a:off x="3574490" y="3818293"/>
            <a:ext cx="31567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A40C17"/>
                </a:solidFill>
                <a:latin typeface="Enchanted Land" panose="02000500000000000000" pitchFamily="2" charset="0"/>
              </a:rPr>
              <a:t>Cahier d’essais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F7E0046-1589-EB78-DDF9-647F19D19387}"/>
              </a:ext>
            </a:extLst>
          </p:cNvPr>
          <p:cNvSpPr txBox="1"/>
          <p:nvPr/>
        </p:nvSpPr>
        <p:spPr>
          <a:xfrm rot="21081176">
            <a:off x="4189592" y="3083944"/>
            <a:ext cx="2199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2">
                    <a:lumMod val="50000"/>
                  </a:schemeClr>
                </a:solidFill>
                <a:latin typeface="Enchanted Land" panose="02000500000000000000" pitchFamily="2" charset="0"/>
              </a:rPr>
              <a:t>Année 2025/2026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B1B3420-0278-1CF9-0976-6AC8747F9B9A}"/>
              </a:ext>
            </a:extLst>
          </p:cNvPr>
          <p:cNvSpPr txBox="1"/>
          <p:nvPr/>
        </p:nvSpPr>
        <p:spPr>
          <a:xfrm rot="21080689">
            <a:off x="3769692" y="2321581"/>
            <a:ext cx="271913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C00000"/>
                </a:solidFill>
                <a:latin typeface="Enchanted Land" panose="02000500000000000000" pitchFamily="2" charset="0"/>
              </a:rPr>
              <a:t>Classe de CM1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6C64FB02-38B6-9691-8925-92A54ABBC3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7719">
            <a:off x="5285088" y="5628153"/>
            <a:ext cx="1800000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534332-1E19-4CA4-9FBE-35E882E2FF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520" b="94629" l="7520" r="89844">
                        <a14:foregroundMark x1="12207" y1="27246" x2="7520" y2="32227"/>
                        <a14:foregroundMark x1="46387" y1="7910" x2="54102" y2="7520"/>
                        <a14:foregroundMark x1="54102" y1="7520" x2="66895" y2="10254"/>
                        <a14:foregroundMark x1="29395" y1="84473" x2="55859" y2="87598"/>
                        <a14:foregroundMark x1="50586" y1="92090" x2="53446" y2="93558"/>
                        <a14:foregroundMark x1="44336" y1="94531" x2="46387" y2="94629"/>
                        <a14:foregroundMark x1="36035" y1="18066" x2="39258" y2="19434"/>
                        <a14:foregroundMark x1="42773" y1="16211" x2="36133" y2="20117"/>
                        <a14:foregroundMark x1="51270" y1="18262" x2="49805" y2="13770"/>
                        <a14:backgroundMark x1="39453" y1="15039" x2="39453" y2="15039"/>
                        <a14:backgroundMark x1="48242" y1="11523" x2="48242" y2="12891"/>
                        <a14:backgroundMark x1="52930" y1="11719" x2="52246" y2="12305"/>
                        <a14:backgroundMark x1="59375" y1="13574" x2="60449" y2="15625"/>
                        <a14:backgroundMark x1="11719" y1="36035" x2="11719" y2="36035"/>
                        <a14:backgroundMark x1="18066" y1="29102" x2="18066" y2="29102"/>
                        <a14:backgroundMark x1="13672" y1="28711" x2="13672" y2="28711"/>
                        <a14:backgroundMark x1="11328" y1="31641" x2="11328" y2="31641"/>
                        <a14:backgroundMark x1="16113" y1="38965" x2="16113" y2="38965"/>
                        <a14:backgroundMark x1="55859" y1="94531" x2="50000" y2="95996"/>
                        <a14:backgroundMark x1="24414" y1="27051" x2="23242" y2="26563"/>
                        <a14:backgroundMark x1="24414" y1="21777" x2="25293" y2="20898"/>
                        <a14:backgroundMark x1="25293" y1="20117" x2="25293" y2="20117"/>
                        <a14:backgroundMark x1="39453" y1="14453" x2="40137" y2="14844"/>
                        <a14:backgroundMark x1="37695" y1="15820" x2="37695" y2="15820"/>
                        <a14:backgroundMark x1="19824" y1="90430" x2="26465" y2="94336"/>
                        <a14:backgroundMark x1="30957" y1="93359" x2="35547" y2="95020"/>
                        <a14:backgroundMark x1="24121" y1="41992" x2="24121" y2="41992"/>
                        <a14:backgroundMark x1="75977" y1="38770" x2="74902" y2="38574"/>
                        <a14:backgroundMark x1="72754" y1="44238" x2="72754" y2="44238"/>
                        <a14:backgroundMark x1="70313" y1="46484" x2="70313" y2="46484"/>
                        <a14:backgroundMark x1="83789" y1="31152" x2="83789" y2="31152"/>
                        <a14:backgroundMark x1="85156" y1="33008" x2="85156" y2="33008"/>
                        <a14:backgroundMark x1="84277" y1="36914" x2="84277" y2="36914"/>
                        <a14:backgroundMark x1="82715" y1="38086" x2="82715" y2="38086"/>
                        <a14:backgroundMark x1="82715" y1="41895" x2="82715" y2="41895"/>
                        <a14:backgroundMark x1="81348" y1="31152" x2="81348" y2="31152"/>
                        <a14:backgroundMark x1="72168" y1="12988" x2="72168" y2="12988"/>
                        <a14:backgroundMark x1="71680" y1="10742" x2="71875" y2="13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652" y="7576245"/>
            <a:ext cx="2318768" cy="231876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F67515A-F030-4DEE-8FBD-A401817FE6E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301" b="91895" l="9961" r="89844">
                        <a14:foregroundMark x1="43066" y1="8301" x2="53516" y2="9570"/>
                        <a14:foregroundMark x1="49512" y1="89941" x2="55859" y2="90625"/>
                        <a14:foregroundMark x1="43457" y1="92676" x2="56055" y2="91895"/>
                        <a14:foregroundMark x1="56055" y1="91895" x2="56250" y2="91895"/>
                        <a14:backgroundMark x1="19043" y1="24023" x2="19043" y2="24023"/>
                        <a14:backgroundMark x1="22852" y1="19922" x2="22852" y2="19922"/>
                        <a14:backgroundMark x1="21387" y1="27637" x2="21387" y2="27637"/>
                        <a14:backgroundMark x1="47656" y1="95410" x2="58496" y2="93750"/>
                        <a14:backgroundMark x1="55566" y1="95605" x2="39258" y2="9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82" y="562077"/>
            <a:ext cx="2095845" cy="209584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2B8317D-3CA4-B635-F819-944998707C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140" y="2161986"/>
            <a:ext cx="2100013" cy="15372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1C6E8C5-5200-4A13-A5AA-EA993128DD90}"/>
              </a:ext>
            </a:extLst>
          </p:cNvPr>
          <p:cNvSpPr txBox="1"/>
          <p:nvPr/>
        </p:nvSpPr>
        <p:spPr>
          <a:xfrm rot="21081176">
            <a:off x="672262" y="3115482"/>
            <a:ext cx="2199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2">
                    <a:lumMod val="50000"/>
                  </a:schemeClr>
                </a:solidFill>
                <a:latin typeface="Enchanted Land" panose="02000500000000000000" pitchFamily="2" charset="0"/>
              </a:rPr>
              <a:t>Année 2025/2026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ABB7508-4054-2ABA-2D82-83474FA84E67}"/>
              </a:ext>
            </a:extLst>
          </p:cNvPr>
          <p:cNvSpPr txBox="1"/>
          <p:nvPr/>
        </p:nvSpPr>
        <p:spPr>
          <a:xfrm rot="21080689">
            <a:off x="252362" y="2353119"/>
            <a:ext cx="271913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C00000"/>
                </a:solidFill>
                <a:latin typeface="Enchanted Land" panose="02000500000000000000" pitchFamily="2" charset="0"/>
              </a:rPr>
              <a:t>Classe de CM1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4A9FDD2A-045A-4AD6-8DC0-5CA7FDA72C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1" b="89941" l="9180" r="89941">
                        <a14:foregroundMark x1="31250" y1="12109" x2="37988" y2="15625"/>
                        <a14:foregroundMark x1="50586" y1="13574" x2="54395" y2="17383"/>
                        <a14:foregroundMark x1="10547" y1="83008" x2="9180" y2="83008"/>
                        <a14:backgroundMark x1="39648" y1="82813" x2="39648" y2="82813"/>
                        <a14:backgroundMark x1="55371" y1="81348" x2="55371" y2="81348"/>
                        <a14:backgroundMark x1="50195" y1="85352" x2="50195" y2="85352"/>
                        <a14:backgroundMark x1="31934" y1="85938" x2="31934" y2="8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289">
            <a:off x="506800" y="4200340"/>
            <a:ext cx="2210260" cy="221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74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53FB6B-85D6-D569-A0C5-4EAF94A4BEDE}"/>
              </a:ext>
            </a:extLst>
          </p:cNvPr>
          <p:cNvSpPr/>
          <p:nvPr/>
        </p:nvSpPr>
        <p:spPr>
          <a:xfrm>
            <a:off x="12168" y="0"/>
            <a:ext cx="2430902" cy="2459734"/>
          </a:xfrm>
          <a:prstGeom prst="rect">
            <a:avLst/>
          </a:prstGeom>
          <a:solidFill>
            <a:srgbClr val="F69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B353358-69D6-37DD-570D-6B61AC0AD6B4}"/>
              </a:ext>
            </a:extLst>
          </p:cNvPr>
          <p:cNvSpPr/>
          <p:nvPr/>
        </p:nvSpPr>
        <p:spPr>
          <a:xfrm>
            <a:off x="193683" y="1814901"/>
            <a:ext cx="1803984" cy="487680"/>
          </a:xfrm>
          <a:prstGeom prst="roundRect">
            <a:avLst/>
          </a:prstGeom>
          <a:solidFill>
            <a:srgbClr val="F9B9B9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F415A3B-3C56-8CC4-637F-7E589010B14C}"/>
              </a:ext>
            </a:extLst>
          </p:cNvPr>
          <p:cNvSpPr txBox="1"/>
          <p:nvPr/>
        </p:nvSpPr>
        <p:spPr>
          <a:xfrm>
            <a:off x="192360" y="1834423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89645B-6E63-CA54-5D0C-07B4D85D82B3}"/>
              </a:ext>
            </a:extLst>
          </p:cNvPr>
          <p:cNvSpPr/>
          <p:nvPr/>
        </p:nvSpPr>
        <p:spPr>
          <a:xfrm>
            <a:off x="2409216" y="0"/>
            <a:ext cx="4448784" cy="2459734"/>
          </a:xfrm>
          <a:prstGeom prst="rect">
            <a:avLst/>
          </a:prstGeom>
          <a:solidFill>
            <a:srgbClr val="F9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A0933C0-8994-44D4-E817-8A5763799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70" y="-63876"/>
            <a:ext cx="5386897" cy="2381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CAA44A17-D3B9-7808-7687-656484DD17AC}"/>
              </a:ext>
            </a:extLst>
          </p:cNvPr>
          <p:cNvSpPr txBox="1"/>
          <p:nvPr/>
        </p:nvSpPr>
        <p:spPr>
          <a:xfrm>
            <a:off x="4676974" y="540094"/>
            <a:ext cx="1901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</a:t>
            </a:r>
          </a:p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d’anglais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C15F42D-2914-A0DF-4AA7-7752828DC457}"/>
              </a:ext>
            </a:extLst>
          </p:cNvPr>
          <p:cNvSpPr/>
          <p:nvPr/>
        </p:nvSpPr>
        <p:spPr>
          <a:xfrm>
            <a:off x="10758" y="2482508"/>
            <a:ext cx="2430902" cy="24597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27B162CB-8727-59A2-428D-BD2FC2984DF5}"/>
              </a:ext>
            </a:extLst>
          </p:cNvPr>
          <p:cNvSpPr/>
          <p:nvPr/>
        </p:nvSpPr>
        <p:spPr>
          <a:xfrm>
            <a:off x="249240" y="4308911"/>
            <a:ext cx="1657004" cy="4876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C3DE5D8-A538-EEFE-6FE7-54C94892F0B9}"/>
              </a:ext>
            </a:extLst>
          </p:cNvPr>
          <p:cNvSpPr txBox="1"/>
          <p:nvPr/>
        </p:nvSpPr>
        <p:spPr>
          <a:xfrm>
            <a:off x="308595" y="4306603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C67DF9-F625-FFAF-095A-ADF91ABFF67E}"/>
              </a:ext>
            </a:extLst>
          </p:cNvPr>
          <p:cNvSpPr/>
          <p:nvPr/>
        </p:nvSpPr>
        <p:spPr>
          <a:xfrm>
            <a:off x="2407806" y="2482508"/>
            <a:ext cx="4450194" cy="24597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A6B20D0-4740-0523-E9CC-5E9FA4F81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89945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5282"/>
          <a:stretch/>
        </p:blipFill>
        <p:spPr>
          <a:xfrm>
            <a:off x="1741712" y="2385196"/>
            <a:ext cx="5038415" cy="2430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4E41AE7B-B0E2-80DA-F872-BA8977C895EA}"/>
              </a:ext>
            </a:extLst>
          </p:cNvPr>
          <p:cNvSpPr txBox="1"/>
          <p:nvPr/>
        </p:nvSpPr>
        <p:spPr>
          <a:xfrm>
            <a:off x="4965108" y="3045734"/>
            <a:ext cx="2937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</a:t>
            </a:r>
          </a:p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d’arts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11FBDDD9-9DFA-B164-8ADC-71D72BE9C559}"/>
              </a:ext>
            </a:extLst>
          </p:cNvPr>
          <p:cNvSpPr txBox="1"/>
          <p:nvPr/>
        </p:nvSpPr>
        <p:spPr>
          <a:xfrm>
            <a:off x="5142002" y="1834019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26060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2025/2026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7506027-CA62-7AB5-2C91-A0B3DCCA2983}"/>
              </a:ext>
            </a:extLst>
          </p:cNvPr>
          <p:cNvSpPr txBox="1"/>
          <p:nvPr/>
        </p:nvSpPr>
        <p:spPr>
          <a:xfrm>
            <a:off x="5434970" y="4313020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DEA900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2025/2026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92ABE7C-7309-540D-9719-BC5F193DD8A8}"/>
              </a:ext>
            </a:extLst>
          </p:cNvPr>
          <p:cNvSpPr/>
          <p:nvPr/>
        </p:nvSpPr>
        <p:spPr>
          <a:xfrm>
            <a:off x="-4750" y="4960071"/>
            <a:ext cx="2430902" cy="2459734"/>
          </a:xfrm>
          <a:prstGeom prst="rect">
            <a:avLst/>
          </a:prstGeom>
          <a:solidFill>
            <a:srgbClr val="CAA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F9463B8-F045-B97B-9F55-8C1CCD0FF181}"/>
              </a:ext>
            </a:extLst>
          </p:cNvPr>
          <p:cNvSpPr/>
          <p:nvPr/>
        </p:nvSpPr>
        <p:spPr>
          <a:xfrm>
            <a:off x="2392298" y="4960071"/>
            <a:ext cx="4462417" cy="2459734"/>
          </a:xfrm>
          <a:prstGeom prst="rect">
            <a:avLst/>
          </a:prstGeom>
          <a:solidFill>
            <a:srgbClr val="D7C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7F69FD6-28D2-BD33-E3C1-AB49038C2D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01" b="100000" l="0" r="10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0" y="4913751"/>
            <a:ext cx="5217899" cy="2381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2ED92C91-1368-6F81-9334-3772FB3891B3}"/>
              </a:ext>
            </a:extLst>
          </p:cNvPr>
          <p:cNvSpPr txBox="1"/>
          <p:nvPr/>
        </p:nvSpPr>
        <p:spPr>
          <a:xfrm>
            <a:off x="4774579" y="5682056"/>
            <a:ext cx="2268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de d’EMC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FF4FB82F-F793-1F95-6672-1313FF352CBC}"/>
              </a:ext>
            </a:extLst>
          </p:cNvPr>
          <p:cNvSpPr txBox="1"/>
          <p:nvPr/>
        </p:nvSpPr>
        <p:spPr>
          <a:xfrm>
            <a:off x="5382683" y="6774468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AF8051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2025/2026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EBC77E5-F6FB-5B28-B128-7D32281DF379}"/>
              </a:ext>
            </a:extLst>
          </p:cNvPr>
          <p:cNvSpPr/>
          <p:nvPr/>
        </p:nvSpPr>
        <p:spPr>
          <a:xfrm>
            <a:off x="0" y="7439761"/>
            <a:ext cx="2430902" cy="245973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 : coins arrondis 101">
            <a:extLst>
              <a:ext uri="{FF2B5EF4-FFF2-40B4-BE49-F238E27FC236}">
                <a16:creationId xmlns:a16="http://schemas.microsoft.com/office/drawing/2014/main" id="{CCF046E9-3C43-4D2A-1C63-D4336F524231}"/>
              </a:ext>
            </a:extLst>
          </p:cNvPr>
          <p:cNvSpPr/>
          <p:nvPr/>
        </p:nvSpPr>
        <p:spPr>
          <a:xfrm>
            <a:off x="308595" y="9349244"/>
            <a:ext cx="1580728" cy="429606"/>
          </a:xfrm>
          <a:prstGeom prst="roundRect">
            <a:avLst/>
          </a:prstGeom>
          <a:solidFill>
            <a:srgbClr val="D78878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385D686B-AC61-B69E-6596-2F4B3E245E5D}"/>
              </a:ext>
            </a:extLst>
          </p:cNvPr>
          <p:cNvSpPr txBox="1"/>
          <p:nvPr/>
        </p:nvSpPr>
        <p:spPr>
          <a:xfrm>
            <a:off x="325302" y="9349244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488EC1C-80F0-F9E2-5254-1970A119C2C2}"/>
              </a:ext>
            </a:extLst>
          </p:cNvPr>
          <p:cNvSpPr/>
          <p:nvPr/>
        </p:nvSpPr>
        <p:spPr>
          <a:xfrm>
            <a:off x="2397048" y="7439761"/>
            <a:ext cx="4474460" cy="2459734"/>
          </a:xfrm>
          <a:prstGeom prst="rect">
            <a:avLst/>
          </a:prstGeom>
          <a:solidFill>
            <a:srgbClr val="FF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EA83DC-0D05-9DED-9A21-CF818FA597F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72" y="7250787"/>
            <a:ext cx="5314870" cy="2459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9" name="ZoneTexte 108">
            <a:extLst>
              <a:ext uri="{FF2B5EF4-FFF2-40B4-BE49-F238E27FC236}">
                <a16:creationId xmlns:a16="http://schemas.microsoft.com/office/drawing/2014/main" id="{3A142BB8-AAD4-8719-8EB6-75A56882EDF6}"/>
              </a:ext>
            </a:extLst>
          </p:cNvPr>
          <p:cNvSpPr txBox="1"/>
          <p:nvPr/>
        </p:nvSpPr>
        <p:spPr>
          <a:xfrm>
            <a:off x="4339383" y="8139203"/>
            <a:ext cx="2239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de poésie      </a:t>
            </a:r>
            <a:b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</a:b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         &amp; chant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A4D74A85-BCD0-051F-37FD-C88644B4BC6B}"/>
              </a:ext>
            </a:extLst>
          </p:cNvPr>
          <p:cNvSpPr txBox="1"/>
          <p:nvPr/>
        </p:nvSpPr>
        <p:spPr>
          <a:xfrm>
            <a:off x="5506957" y="9269179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D8877E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2025/2026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42EF663-D89F-1CB3-1889-DE93E09198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1095">
            <a:off x="547543" y="2468770"/>
            <a:ext cx="1004351" cy="1004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439E913-CE75-F0B9-0432-B9306A6EB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25" y="442118"/>
            <a:ext cx="1993640" cy="1459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2" name="ZoneTexte 131">
            <a:extLst>
              <a:ext uri="{FF2B5EF4-FFF2-40B4-BE49-F238E27FC236}">
                <a16:creationId xmlns:a16="http://schemas.microsoft.com/office/drawing/2014/main" id="{BCED89DC-7EEE-4D3D-4BA3-52AD0DF3BE44}"/>
              </a:ext>
            </a:extLst>
          </p:cNvPr>
          <p:cNvSpPr txBox="1"/>
          <p:nvPr/>
        </p:nvSpPr>
        <p:spPr>
          <a:xfrm rot="21080542">
            <a:off x="225858" y="612177"/>
            <a:ext cx="1717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C00000"/>
                </a:solidFill>
                <a:latin typeface="Enchanted Land" panose="02000500000000000000" pitchFamily="2" charset="0"/>
              </a:rPr>
              <a:t>Classe de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6BF5A2-DD8C-A59D-8322-32AA04EB2DE6}"/>
              </a:ext>
            </a:extLst>
          </p:cNvPr>
          <p:cNvSpPr txBox="1"/>
          <p:nvPr/>
        </p:nvSpPr>
        <p:spPr>
          <a:xfrm rot="21059744">
            <a:off x="691714" y="122233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C00000"/>
                </a:solidFill>
                <a:latin typeface="Enchanted Land" panose="02000500000000000000" pitchFamily="2" charset="0"/>
              </a:rPr>
              <a:t>CM1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ECE522D-6207-5A9F-6412-67CA5F1C5A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406">
            <a:off x="709809" y="99659"/>
            <a:ext cx="702698" cy="702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BFD64F9-B7AE-713A-2A4F-F1D54ACA66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82" y="2911011"/>
            <a:ext cx="1993640" cy="1459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31E39CD9-E7CD-72DA-3002-00433A7D5358}"/>
              </a:ext>
            </a:extLst>
          </p:cNvPr>
          <p:cNvSpPr txBox="1"/>
          <p:nvPr/>
        </p:nvSpPr>
        <p:spPr>
          <a:xfrm rot="21080542">
            <a:off x="233566" y="3081396"/>
            <a:ext cx="1697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Enchanted Land" panose="02000500000000000000" pitchFamily="2" charset="0"/>
              </a:rPr>
              <a:t>Classe de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E3C5B1-3DE2-C526-B6FD-265F67767D5D}"/>
              </a:ext>
            </a:extLst>
          </p:cNvPr>
          <p:cNvSpPr txBox="1"/>
          <p:nvPr/>
        </p:nvSpPr>
        <p:spPr>
          <a:xfrm rot="21059744">
            <a:off x="691871" y="369122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Enchanted Land" panose="02000500000000000000" pitchFamily="2" charset="0"/>
              </a:rPr>
              <a:t>CM1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BCB0C87-93D1-4E30-7315-1785D3FC5FB9}"/>
              </a:ext>
            </a:extLst>
          </p:cNvPr>
          <p:cNvSpPr txBox="1"/>
          <p:nvPr/>
        </p:nvSpPr>
        <p:spPr>
          <a:xfrm rot="21080542">
            <a:off x="411189" y="8022140"/>
            <a:ext cx="2139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9F549E"/>
                </a:solidFill>
                <a:latin typeface="Enchanted Land" panose="02000500000000000000" pitchFamily="2" charset="0"/>
              </a:rPr>
              <a:t>Classe de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175CC55-4683-5727-E454-A9FC65231EB8}"/>
              </a:ext>
            </a:extLst>
          </p:cNvPr>
          <p:cNvSpPr txBox="1"/>
          <p:nvPr/>
        </p:nvSpPr>
        <p:spPr>
          <a:xfrm rot="21059744">
            <a:off x="713083" y="8739506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9F549E"/>
                </a:solidFill>
                <a:latin typeface="Enchanted Land" panose="02000500000000000000" pitchFamily="2" charset="0"/>
              </a:rPr>
              <a:t>CM1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FEFD44AF-8B4B-B08B-F397-42ECCF4943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94" y="7959292"/>
            <a:ext cx="1993640" cy="1459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5009201-6D3A-F527-8BF3-C88E2A0D02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7425856"/>
            <a:ext cx="899888" cy="899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6F7277E8-EE3B-8FEC-6782-74C6608F1BC2}"/>
              </a:ext>
            </a:extLst>
          </p:cNvPr>
          <p:cNvSpPr/>
          <p:nvPr/>
        </p:nvSpPr>
        <p:spPr>
          <a:xfrm>
            <a:off x="251769" y="6763448"/>
            <a:ext cx="1657004" cy="487680"/>
          </a:xfrm>
          <a:prstGeom prst="roundRect">
            <a:avLst/>
          </a:prstGeom>
          <a:solidFill>
            <a:srgbClr val="FFD08B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78878"/>
              </a:solidFill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B21F5239-42EF-4597-D4FE-B38822FDD82A}"/>
              </a:ext>
            </a:extLst>
          </p:cNvPr>
          <p:cNvSpPr txBox="1"/>
          <p:nvPr/>
        </p:nvSpPr>
        <p:spPr>
          <a:xfrm>
            <a:off x="251769" y="6773554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4E33334-6CE9-C08A-70A5-4CD89889D8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427">
            <a:off x="637242" y="5013130"/>
            <a:ext cx="728355" cy="728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3B4A60C-59EF-C8D6-4EA8-78F6AB0056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25" y="5403963"/>
            <a:ext cx="1993640" cy="1459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B5357FCE-6F17-9F8B-050A-AE4DE16E142E}"/>
              </a:ext>
            </a:extLst>
          </p:cNvPr>
          <p:cNvSpPr txBox="1"/>
          <p:nvPr/>
        </p:nvSpPr>
        <p:spPr>
          <a:xfrm rot="21080542">
            <a:off x="389820" y="5516915"/>
            <a:ext cx="2139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D78878"/>
                </a:solidFill>
                <a:latin typeface="Enchanted Land" panose="02000500000000000000" pitchFamily="2" charset="0"/>
              </a:rPr>
              <a:t>Classe de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9122EA3-D2D2-4C3D-373B-1B689FB5FF2D}"/>
              </a:ext>
            </a:extLst>
          </p:cNvPr>
          <p:cNvSpPr txBox="1"/>
          <p:nvPr/>
        </p:nvSpPr>
        <p:spPr>
          <a:xfrm rot="21059744">
            <a:off x="691714" y="6184177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D78878"/>
                </a:solidFill>
                <a:latin typeface="Enchanted Land" panose="02000500000000000000" pitchFamily="2" charset="0"/>
              </a:rPr>
              <a:t>CM1</a:t>
            </a: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6A5D53F7-44CB-4B51-8CC2-AE486A2BE2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494" flipH="1">
            <a:off x="2381933" y="2574789"/>
            <a:ext cx="1179030" cy="11790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BF3603-1812-49F9-BEF1-B407FA1E66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076">
            <a:off x="3800212" y="2417264"/>
            <a:ext cx="1339277" cy="133927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DB8395-62CA-4CEA-970B-23120B2A30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91602" l="9961" r="89844">
                        <a14:foregroundMark x1="17188" y1="42578" x2="18066" y2="49512"/>
                        <a14:foregroundMark x1="19043" y1="47168" x2="18848" y2="55371"/>
                        <a14:foregroundMark x1="16113" y1="46484" x2="15918" y2="46973"/>
                        <a14:foregroundMark x1="16406" y1="40039" x2="16406" y2="46484"/>
                        <a14:foregroundMark x1="42188" y1="90430" x2="44922" y2="87891"/>
                        <a14:foregroundMark x1="62988" y1="90137" x2="61914" y2="89941"/>
                        <a14:foregroundMark x1="59766" y1="89746" x2="59766" y2="89746"/>
                        <a14:foregroundMark x1="59180" y1="91016" x2="61719" y2="91602"/>
                        <a14:foregroundMark x1="48438" y1="9961" x2="50000" y2="10059"/>
                        <a14:foregroundMark x1="38379" y1="21387" x2="35059" y2="30176"/>
                        <a14:backgroundMark x1="73438" y1="88086" x2="73438" y2="88086"/>
                        <a14:backgroundMark x1="73828" y1="87891" x2="66895" y2="89941"/>
                        <a14:backgroundMark x1="63770" y1="89941" x2="64258" y2="90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84" y="2505615"/>
            <a:ext cx="2685548" cy="268554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8F72411-6AB2-41F7-8BA3-518EC94E49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247">
            <a:off x="3638381" y="113150"/>
            <a:ext cx="1069762" cy="106976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8949C8-A6A4-4E76-8399-CDF86B8D24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813" b="93555" l="9961" r="89844">
                        <a14:foregroundMark x1="45801" y1="7910" x2="50195" y2="14453"/>
                        <a14:foregroundMark x1="48926" y1="29980" x2="45801" y2="40820"/>
                        <a14:foregroundMark x1="44531" y1="31152" x2="43262" y2="35449"/>
                        <a14:foregroundMark x1="36914" y1="93359" x2="41309" y2="92285"/>
                        <a14:foregroundMark x1="54590" y1="91895" x2="58105" y2="93555"/>
                        <a14:foregroundMark x1="26660" y1="53223" x2="27539" y2="53223"/>
                        <a14:foregroundMark x1="26855" y1="53613" x2="25781" y2="53613"/>
                        <a14:backgroundMark x1="67969" y1="22363" x2="66895" y2="30957"/>
                        <a14:backgroundMark x1="61230" y1="22754" x2="61230" y2="23633"/>
                        <a14:backgroundMark x1="59375" y1="15430" x2="59375" y2="15430"/>
                        <a14:backgroundMark x1="57520" y1="20508" x2="57520" y2="20508"/>
                        <a14:backgroundMark x1="41602" y1="27832" x2="39258" y2="28418"/>
                        <a14:backgroundMark x1="60645" y1="48242" x2="60645" y2="54297"/>
                        <a14:backgroundMark x1="60059" y1="45703" x2="60059" y2="49414"/>
                        <a14:backgroundMark x1="48438" y1="74414" x2="48926" y2="9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2" y="-4675"/>
            <a:ext cx="2575915" cy="25759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29B23B0-7C01-4411-BF29-C66D845678B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69" y="1250895"/>
            <a:ext cx="1191833" cy="119183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5A621512-106A-41A1-92DB-7330818755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516" b="95020" l="9961" r="89844">
                        <a14:foregroundMark x1="44238" y1="94531" x2="44336" y2="95020"/>
                        <a14:foregroundMark x1="44531" y1="94531" x2="45117" y2="91797"/>
                        <a14:foregroundMark x1="60840" y1="14160" x2="63965" y2="3516"/>
                        <a14:backgroundMark x1="34180" y1="67676" x2="34180" y2="67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69" y="5035670"/>
            <a:ext cx="2444114" cy="244411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E6E847A0-20DF-4EB2-B5D7-2C2C2A569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04" y="6265618"/>
            <a:ext cx="1064075" cy="106407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D7765326-9469-4ABF-8DBD-6BCBA3B3E0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4" y="5037125"/>
            <a:ext cx="1088495" cy="10884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67B7D95D-D8BF-4ADD-87EB-3A0CD3A576B9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backgroundMark x1="29785" y1="58008" x2="20801" y2="65820"/>
                        <a14:backgroundMark x1="63965" y1="84766" x2="63965" y2="84766"/>
                        <a14:backgroundMark x1="73438" y1="80078" x2="73438" y2="80078"/>
                        <a14:backgroundMark x1="79785" y1="72168" x2="78027" y2="87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022"/>
          <a:stretch/>
        </p:blipFill>
        <p:spPr>
          <a:xfrm>
            <a:off x="1095675" y="7113736"/>
            <a:ext cx="3972010" cy="2779537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7F314088-DFA5-4267-9E90-5BD7ADDE7F2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61" b="89844" l="4688" r="96777">
                        <a14:foregroundMark x1="20410" y1="24316" x2="21875" y2="26563"/>
                        <a14:foregroundMark x1="23926" y1="29785" x2="25000" y2="30957"/>
                        <a14:foregroundMark x1="25781" y1="30957" x2="27734" y2="31152"/>
                        <a14:foregroundMark x1="18652" y1="22754" x2="21387" y2="23633"/>
                        <a14:foregroundMark x1="15918" y1="21289" x2="20117" y2="26953"/>
                        <a14:foregroundMark x1="18262" y1="28906" x2="15723" y2="31641"/>
                        <a14:foregroundMark x1="13867" y1="38574" x2="22852" y2="48828"/>
                        <a14:foregroundMark x1="25781" y1="41895" x2="25781" y2="58496"/>
                        <a14:foregroundMark x1="12793" y1="53711" x2="21387" y2="57031"/>
                        <a14:foregroundMark x1="8203" y1="57422" x2="16211" y2="56152"/>
                        <a14:foregroundMark x1="7715" y1="67090" x2="8984" y2="67090"/>
                        <a14:foregroundMark x1="4785" y1="59375" x2="4785" y2="59375"/>
                        <a14:foregroundMark x1="85254" y1="62305" x2="92285" y2="53711"/>
                        <a14:foregroundMark x1="92285" y1="50977" x2="96777" y2="41895"/>
                        <a14:foregroundMark x1="90625" y1="70898" x2="90625" y2="70898"/>
                        <a14:foregroundMark x1="78027" y1="56543" x2="78516" y2="62305"/>
                        <a14:foregroundMark x1="56445" y1="65430" x2="75391" y2="68555"/>
                        <a14:foregroundMark x1="60059" y1="46289" x2="63184" y2="46777"/>
                        <a14:foregroundMark x1="52637" y1="30762" x2="55664" y2="37500"/>
                        <a14:foregroundMark x1="54102" y1="29980" x2="57910" y2="3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62" y="8082377"/>
            <a:ext cx="1823623" cy="182362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90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53FB6B-85D6-D569-A0C5-4EAF94A4BEDE}"/>
              </a:ext>
            </a:extLst>
          </p:cNvPr>
          <p:cNvSpPr/>
          <p:nvPr/>
        </p:nvSpPr>
        <p:spPr>
          <a:xfrm>
            <a:off x="12168" y="0"/>
            <a:ext cx="2430902" cy="2459734"/>
          </a:xfrm>
          <a:prstGeom prst="rect">
            <a:avLst/>
          </a:prstGeom>
          <a:solidFill>
            <a:srgbClr val="ECB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B353358-69D6-37DD-570D-6B61AC0AD6B4}"/>
              </a:ext>
            </a:extLst>
          </p:cNvPr>
          <p:cNvSpPr/>
          <p:nvPr/>
        </p:nvSpPr>
        <p:spPr>
          <a:xfrm>
            <a:off x="378241" y="1814901"/>
            <a:ext cx="1657004" cy="4876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F415A3B-3C56-8CC4-637F-7E589010B14C}"/>
              </a:ext>
            </a:extLst>
          </p:cNvPr>
          <p:cNvSpPr txBox="1"/>
          <p:nvPr/>
        </p:nvSpPr>
        <p:spPr>
          <a:xfrm>
            <a:off x="415688" y="1814901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89645B-6E63-CA54-5D0C-07B4D85D82B3}"/>
              </a:ext>
            </a:extLst>
          </p:cNvPr>
          <p:cNvSpPr/>
          <p:nvPr/>
        </p:nvSpPr>
        <p:spPr>
          <a:xfrm>
            <a:off x="2409216" y="0"/>
            <a:ext cx="4448784" cy="2459734"/>
          </a:xfrm>
          <a:prstGeom prst="rect">
            <a:avLst/>
          </a:prstGeom>
          <a:solidFill>
            <a:srgbClr val="F4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D45F995-D6C4-881C-55C9-AA5459F56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0" b="8994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9026" y="-78054"/>
            <a:ext cx="5494649" cy="2430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CAA44A17-D3B9-7808-7687-656484DD17AC}"/>
              </a:ext>
            </a:extLst>
          </p:cNvPr>
          <p:cNvSpPr txBox="1"/>
          <p:nvPr/>
        </p:nvSpPr>
        <p:spPr>
          <a:xfrm>
            <a:off x="4595949" y="629819"/>
            <a:ext cx="2034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d’Histoire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A97642E-B376-2074-35B9-B3AC3F7BC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7" y="-4369"/>
            <a:ext cx="949502" cy="949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C15F42D-2914-A0DF-4AA7-7752828DC457}"/>
              </a:ext>
            </a:extLst>
          </p:cNvPr>
          <p:cNvSpPr/>
          <p:nvPr/>
        </p:nvSpPr>
        <p:spPr>
          <a:xfrm>
            <a:off x="10758" y="2482508"/>
            <a:ext cx="2430902" cy="2459734"/>
          </a:xfrm>
          <a:prstGeom prst="rect">
            <a:avLst/>
          </a:prstGeom>
          <a:solidFill>
            <a:srgbClr val="A5C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27B162CB-8727-59A2-428D-BD2FC2984DF5}"/>
              </a:ext>
            </a:extLst>
          </p:cNvPr>
          <p:cNvSpPr/>
          <p:nvPr/>
        </p:nvSpPr>
        <p:spPr>
          <a:xfrm>
            <a:off x="376831" y="4297409"/>
            <a:ext cx="1657004" cy="487680"/>
          </a:xfrm>
          <a:prstGeom prst="roundRect">
            <a:avLst/>
          </a:prstGeom>
          <a:solidFill>
            <a:srgbClr val="B8D090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C3DE5D8-A538-EEFE-6FE7-54C94892F0B9}"/>
              </a:ext>
            </a:extLst>
          </p:cNvPr>
          <p:cNvSpPr txBox="1"/>
          <p:nvPr/>
        </p:nvSpPr>
        <p:spPr>
          <a:xfrm>
            <a:off x="393935" y="4358650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C67DF9-F625-FFAF-095A-ADF91ABFF67E}"/>
              </a:ext>
            </a:extLst>
          </p:cNvPr>
          <p:cNvSpPr/>
          <p:nvPr/>
        </p:nvSpPr>
        <p:spPr>
          <a:xfrm>
            <a:off x="2407805" y="2482508"/>
            <a:ext cx="4473195" cy="2459734"/>
          </a:xfrm>
          <a:prstGeom prst="rect">
            <a:avLst/>
          </a:prstGeom>
          <a:solidFill>
            <a:srgbClr val="B8D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295575BE-1C2B-9DDF-668F-FE1029AD6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33" b="100000" l="29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34" y="2314475"/>
            <a:ext cx="5282409" cy="2459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4E41AE7B-B0E2-80DA-F872-BA8977C895EA}"/>
              </a:ext>
            </a:extLst>
          </p:cNvPr>
          <p:cNvSpPr txBox="1"/>
          <p:nvPr/>
        </p:nvSpPr>
        <p:spPr>
          <a:xfrm>
            <a:off x="4838707" y="3127045"/>
            <a:ext cx="1742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de sciences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11FBDDD9-9DFA-B164-8ADC-71D72BE9C559}"/>
              </a:ext>
            </a:extLst>
          </p:cNvPr>
          <p:cNvSpPr txBox="1"/>
          <p:nvPr/>
        </p:nvSpPr>
        <p:spPr>
          <a:xfrm>
            <a:off x="5444463" y="1803687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2025/2026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4C39C721-7DC2-D95B-1A68-0902F451B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1560">
            <a:off x="707576" y="2529636"/>
            <a:ext cx="774688" cy="77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07506027-CA62-7AB5-2C91-A0B3DCCA2983}"/>
              </a:ext>
            </a:extLst>
          </p:cNvPr>
          <p:cNvSpPr txBox="1"/>
          <p:nvPr/>
        </p:nvSpPr>
        <p:spPr>
          <a:xfrm>
            <a:off x="5517715" y="4311926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2025/2026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92ABE7C-7309-540D-9719-BC5F193DD8A8}"/>
              </a:ext>
            </a:extLst>
          </p:cNvPr>
          <p:cNvSpPr/>
          <p:nvPr/>
        </p:nvSpPr>
        <p:spPr>
          <a:xfrm>
            <a:off x="16766" y="4949313"/>
            <a:ext cx="2430902" cy="24597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6F7277E8-EE3B-8FEC-6782-74C6608F1BC2}"/>
              </a:ext>
            </a:extLst>
          </p:cNvPr>
          <p:cNvSpPr/>
          <p:nvPr/>
        </p:nvSpPr>
        <p:spPr>
          <a:xfrm>
            <a:off x="260392" y="6767162"/>
            <a:ext cx="1657004" cy="4876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B21F5239-42EF-4597-D4FE-B38822FDD82A}"/>
              </a:ext>
            </a:extLst>
          </p:cNvPr>
          <p:cNvSpPr txBox="1"/>
          <p:nvPr/>
        </p:nvSpPr>
        <p:spPr>
          <a:xfrm>
            <a:off x="247735" y="6767162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F9463B8-F045-B97B-9F55-8C1CCD0FF181}"/>
              </a:ext>
            </a:extLst>
          </p:cNvPr>
          <p:cNvSpPr/>
          <p:nvPr/>
        </p:nvSpPr>
        <p:spPr>
          <a:xfrm>
            <a:off x="2413814" y="4949313"/>
            <a:ext cx="4444186" cy="24597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01590D55-0329-A5F2-AB48-46372AACA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96" b="91475" l="1619" r="97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34" y="4873293"/>
            <a:ext cx="5346187" cy="2427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2ED92C91-1368-6F81-9334-3772FB3891B3}"/>
              </a:ext>
            </a:extLst>
          </p:cNvPr>
          <p:cNvSpPr txBox="1"/>
          <p:nvPr/>
        </p:nvSpPr>
        <p:spPr>
          <a:xfrm>
            <a:off x="4670450" y="5577872"/>
            <a:ext cx="2549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de géographie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FF4FB82F-F793-1F95-6672-1313FF352CBC}"/>
              </a:ext>
            </a:extLst>
          </p:cNvPr>
          <p:cNvSpPr txBox="1"/>
          <p:nvPr/>
        </p:nvSpPr>
        <p:spPr>
          <a:xfrm>
            <a:off x="5543189" y="6794397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5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2025/2026</a:t>
            </a:r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F2695615-DBC7-D93E-52BA-2EE6CA7F98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7" y="5056161"/>
            <a:ext cx="743390" cy="743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5EBC77E5-F6FB-5B28-B128-7D32281DF379}"/>
              </a:ext>
            </a:extLst>
          </p:cNvPr>
          <p:cNvSpPr/>
          <p:nvPr/>
        </p:nvSpPr>
        <p:spPr>
          <a:xfrm>
            <a:off x="0" y="7439761"/>
            <a:ext cx="2430902" cy="2459734"/>
          </a:xfrm>
          <a:prstGeom prst="rect">
            <a:avLst/>
          </a:prstGeom>
          <a:solidFill>
            <a:srgbClr val="A5C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385D686B-AC61-B69E-6596-2F4B3E245E5D}"/>
              </a:ext>
            </a:extLst>
          </p:cNvPr>
          <p:cNvSpPr txBox="1"/>
          <p:nvPr/>
        </p:nvSpPr>
        <p:spPr>
          <a:xfrm>
            <a:off x="449279" y="9254662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488EC1C-80F0-F9E2-5254-1970A119C2C2}"/>
              </a:ext>
            </a:extLst>
          </p:cNvPr>
          <p:cNvSpPr/>
          <p:nvPr/>
        </p:nvSpPr>
        <p:spPr>
          <a:xfrm>
            <a:off x="2397048" y="7439761"/>
            <a:ext cx="4483952" cy="2459734"/>
          </a:xfrm>
          <a:prstGeom prst="rect">
            <a:avLst/>
          </a:prstGeom>
          <a:solidFill>
            <a:srgbClr val="B8D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58162340-4D51-A57D-A038-1CB460D37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33" b="100000" l="29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12" y="7375173"/>
            <a:ext cx="5366209" cy="2459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9" name="ZoneTexte 108">
            <a:extLst>
              <a:ext uri="{FF2B5EF4-FFF2-40B4-BE49-F238E27FC236}">
                <a16:creationId xmlns:a16="http://schemas.microsoft.com/office/drawing/2014/main" id="{3A142BB8-AAD4-8719-8EB6-75A56882EDF6}"/>
              </a:ext>
            </a:extLst>
          </p:cNvPr>
          <p:cNvSpPr txBox="1"/>
          <p:nvPr/>
        </p:nvSpPr>
        <p:spPr>
          <a:xfrm>
            <a:off x="4627345" y="8112229"/>
            <a:ext cx="3050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de </a:t>
            </a:r>
            <a:b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</a:b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sciences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A4D74A85-BCD0-051F-37FD-C88644B4BC6B}"/>
              </a:ext>
            </a:extLst>
          </p:cNvPr>
          <p:cNvSpPr txBox="1"/>
          <p:nvPr/>
        </p:nvSpPr>
        <p:spPr>
          <a:xfrm>
            <a:off x="5506957" y="9269179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2025/2026</a:t>
            </a:r>
          </a:p>
        </p:txBody>
      </p:sp>
      <p:pic>
        <p:nvPicPr>
          <p:cNvPr id="114" name="Image 113">
            <a:extLst>
              <a:ext uri="{FF2B5EF4-FFF2-40B4-BE49-F238E27FC236}">
                <a16:creationId xmlns:a16="http://schemas.microsoft.com/office/drawing/2014/main" id="{F2437461-941F-DA1C-46BB-D6D84A0A98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1">
            <a:off x="222862" y="7476523"/>
            <a:ext cx="827437" cy="827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2B67E48-E32A-76B7-8D67-799AF5C41A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226" y="5351921"/>
            <a:ext cx="1993640" cy="1459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25E16AB-C34A-7834-9F58-C950B7373F67}"/>
              </a:ext>
            </a:extLst>
          </p:cNvPr>
          <p:cNvSpPr txBox="1"/>
          <p:nvPr/>
        </p:nvSpPr>
        <p:spPr>
          <a:xfrm rot="21080542">
            <a:off x="234010" y="5522306"/>
            <a:ext cx="1697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Enchanted Land" panose="02000500000000000000" pitchFamily="2" charset="0"/>
              </a:rPr>
              <a:t>Classe de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3CF7F-62E0-FDC7-3B7E-939FEC77283F}"/>
              </a:ext>
            </a:extLst>
          </p:cNvPr>
          <p:cNvSpPr txBox="1"/>
          <p:nvPr/>
        </p:nvSpPr>
        <p:spPr>
          <a:xfrm rot="21059744">
            <a:off x="692315" y="613213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Enchanted Land" panose="02000500000000000000" pitchFamily="2" charset="0"/>
              </a:rPr>
              <a:t>CM1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193EC49-A64B-3B06-2741-943D65124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25" y="442118"/>
            <a:ext cx="1993640" cy="1459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9394F17-6706-EC04-5443-FD91985066F4}"/>
              </a:ext>
            </a:extLst>
          </p:cNvPr>
          <p:cNvSpPr txBox="1"/>
          <p:nvPr/>
        </p:nvSpPr>
        <p:spPr>
          <a:xfrm rot="21080542">
            <a:off x="225858" y="612177"/>
            <a:ext cx="1717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C00000"/>
                </a:solidFill>
                <a:latin typeface="Enchanted Land" panose="02000500000000000000" pitchFamily="2" charset="0"/>
              </a:rPr>
              <a:t>Classe de </a:t>
            </a:r>
          </a:p>
        </p:txBody>
      </p:sp>
      <p:sp>
        <p:nvSpPr>
          <p:cNvPr id="102" name="Rectangle : coins arrondis 101">
            <a:extLst>
              <a:ext uri="{FF2B5EF4-FFF2-40B4-BE49-F238E27FC236}">
                <a16:creationId xmlns:a16="http://schemas.microsoft.com/office/drawing/2014/main" id="{CCF046E9-3C43-4D2A-1C63-D4336F524231}"/>
              </a:ext>
            </a:extLst>
          </p:cNvPr>
          <p:cNvSpPr/>
          <p:nvPr/>
        </p:nvSpPr>
        <p:spPr>
          <a:xfrm>
            <a:off x="366073" y="9254662"/>
            <a:ext cx="1657004" cy="487680"/>
          </a:xfrm>
          <a:prstGeom prst="roundRect">
            <a:avLst/>
          </a:prstGeom>
          <a:solidFill>
            <a:srgbClr val="B8D090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881624-A70D-853F-2A98-D94FFFCBD510}"/>
              </a:ext>
            </a:extLst>
          </p:cNvPr>
          <p:cNvSpPr txBox="1"/>
          <p:nvPr/>
        </p:nvSpPr>
        <p:spPr>
          <a:xfrm rot="21059744">
            <a:off x="691714" y="122233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C00000"/>
                </a:solidFill>
                <a:latin typeface="Enchanted Land" panose="02000500000000000000" pitchFamily="2" charset="0"/>
              </a:rPr>
              <a:t>CM1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8DD421A-80BB-D8E9-6DD9-5A149AC294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330" y="2937288"/>
            <a:ext cx="1993640" cy="1459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E77C714-F1E3-88FF-05EA-A2DAE3CA69AA}"/>
              </a:ext>
            </a:extLst>
          </p:cNvPr>
          <p:cNvSpPr txBox="1"/>
          <p:nvPr/>
        </p:nvSpPr>
        <p:spPr>
          <a:xfrm rot="21080542">
            <a:off x="319563" y="3107347"/>
            <a:ext cx="1717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chemeClr val="accent6">
                    <a:lumMod val="75000"/>
                  </a:schemeClr>
                </a:solidFill>
                <a:latin typeface="Enchanted Land" panose="02000500000000000000" pitchFamily="2" charset="0"/>
              </a:rPr>
              <a:t>Classe de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E953A7E-0774-A74D-EC34-84190DABC307}"/>
              </a:ext>
            </a:extLst>
          </p:cNvPr>
          <p:cNvSpPr txBox="1"/>
          <p:nvPr/>
        </p:nvSpPr>
        <p:spPr>
          <a:xfrm rot="21059744">
            <a:off x="785419" y="371750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accent6">
                    <a:lumMod val="75000"/>
                  </a:schemeClr>
                </a:solidFill>
                <a:latin typeface="Enchanted Land" panose="02000500000000000000" pitchFamily="2" charset="0"/>
              </a:rPr>
              <a:t>CM1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59EDADEC-464D-1AAA-AB9F-49D003EDC7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94" y="7912751"/>
            <a:ext cx="1993640" cy="1459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F3CAFB9-E2C9-B724-6FC5-07A533692681}"/>
              </a:ext>
            </a:extLst>
          </p:cNvPr>
          <p:cNvSpPr txBox="1"/>
          <p:nvPr/>
        </p:nvSpPr>
        <p:spPr>
          <a:xfrm rot="21080542">
            <a:off x="247227" y="8082810"/>
            <a:ext cx="1717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chemeClr val="accent6">
                    <a:lumMod val="75000"/>
                  </a:schemeClr>
                </a:solidFill>
                <a:latin typeface="Enchanted Land" panose="02000500000000000000" pitchFamily="2" charset="0"/>
              </a:rPr>
              <a:t>Classe de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196AB5-4CC1-235A-A51A-595DEEDA3266}"/>
              </a:ext>
            </a:extLst>
          </p:cNvPr>
          <p:cNvSpPr txBox="1"/>
          <p:nvPr/>
        </p:nvSpPr>
        <p:spPr>
          <a:xfrm rot="21059744">
            <a:off x="713083" y="869296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accent6">
                    <a:lumMod val="75000"/>
                  </a:schemeClr>
                </a:solidFill>
                <a:latin typeface="Enchanted Land" panose="02000500000000000000" pitchFamily="2" charset="0"/>
              </a:rPr>
              <a:t>CM1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1B58E90-B18A-83B5-22CF-3C47AB144362}"/>
              </a:ext>
            </a:extLst>
          </p:cNvPr>
          <p:cNvSpPr txBox="1"/>
          <p:nvPr/>
        </p:nvSpPr>
        <p:spPr>
          <a:xfrm>
            <a:off x="376831" y="9272004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79C61EFE-8C6B-49AF-A0AA-F94AA31EEC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8242" y1="85938" x2="48242" y2="85938"/>
                        <a14:backgroundMark x1="62793" y1="85352" x2="64648" y2="87207"/>
                        <a14:backgroundMark x1="68457" y1="85547" x2="67383" y2="8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93" y="4812015"/>
            <a:ext cx="2926063" cy="29260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1FF2FB-DF97-45B3-BA39-D6A2B88CF2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89844" l="8789" r="94043">
                        <a14:foregroundMark x1="69238" y1="77148" x2="78516" y2="78418"/>
                        <a14:foregroundMark x1="58496" y1="76758" x2="65918" y2="81934"/>
                        <a14:foregroundMark x1="88574" y1="80762" x2="90918" y2="82422"/>
                        <a14:foregroundMark x1="93359" y1="83008" x2="94043" y2="83008"/>
                        <a14:foregroundMark x1="81641" y1="53418" x2="81445" y2="55566"/>
                        <a14:foregroundMark x1="8789" y1="68164" x2="8789" y2="68164"/>
                        <a14:foregroundMark x1="61719" y1="58887" x2="61230" y2="62891"/>
                        <a14:foregroundMark x1="47461" y1="51172" x2="46777" y2="59766"/>
                        <a14:foregroundMark x1="65918" y1="51367" x2="67188" y2="51563"/>
                        <a14:backgroundMark x1="42773" y1="58008" x2="42773" y2="58008"/>
                        <a14:backgroundMark x1="42578" y1="58887" x2="42578" y2="58887"/>
                        <a14:backgroundMark x1="42969" y1="66895" x2="42969" y2="66895"/>
                        <a14:backgroundMark x1="15723" y1="73340" x2="16113" y2="77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33" y="2153967"/>
            <a:ext cx="3057660" cy="30576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C61C73C-C99E-463D-9DC4-ED3029B2B467}"/>
              </a:ext>
            </a:extLst>
          </p:cNvPr>
          <p:cNvSpPr txBox="1"/>
          <p:nvPr/>
        </p:nvSpPr>
        <p:spPr>
          <a:xfrm>
            <a:off x="3584233" y="2539786"/>
            <a:ext cx="3469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6"/>
                </a:solidFill>
                <a:latin typeface="DO-Script" panose="00000500000000000000" pitchFamily="50" charset="0"/>
              </a:rPr>
              <a:t>Partie Sophie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1D6063B-EBD3-4ACE-93D5-C5F4FB9E836D}"/>
              </a:ext>
            </a:extLst>
          </p:cNvPr>
          <p:cNvSpPr txBox="1"/>
          <p:nvPr/>
        </p:nvSpPr>
        <p:spPr>
          <a:xfrm>
            <a:off x="3723783" y="7590406"/>
            <a:ext cx="3469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6"/>
                </a:solidFill>
                <a:latin typeface="DO-Script" panose="00000500000000000000" pitchFamily="50" charset="0"/>
              </a:rPr>
              <a:t>Partie Elodie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A4FEBAD-928E-4774-A030-BFC06380F0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180" b="91406" l="9961" r="89844">
                        <a14:foregroundMark x1="27051" y1="26172" x2="26465" y2="39551"/>
                        <a14:foregroundMark x1="49316" y1="36230" x2="50586" y2="53418"/>
                        <a14:foregroundMark x1="59766" y1="50098" x2="60059" y2="63086"/>
                        <a14:foregroundMark x1="50977" y1="10254" x2="50977" y2="10254"/>
                        <a14:foregroundMark x1="51367" y1="9180" x2="52246" y2="9180"/>
                        <a14:foregroundMark x1="28320" y1="40430" x2="27734" y2="50977"/>
                        <a14:foregroundMark x1="59863" y1="42578" x2="61523" y2="44043"/>
                        <a14:foregroundMark x1="59570" y1="41016" x2="63184" y2="44824"/>
                        <a14:foregroundMark x1="42383" y1="41113" x2="46191" y2="38965"/>
                        <a14:foregroundMark x1="41602" y1="91211" x2="43457" y2="89746"/>
                        <a14:foregroundMark x1="57715" y1="89746" x2="60840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31" y="7480836"/>
            <a:ext cx="2553001" cy="25530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F9B61AF-D209-4D2D-B047-92A1083276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04" y="8316156"/>
            <a:ext cx="960697" cy="96069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D298995-B65B-431F-9835-26EDA252554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90820" l="8301" r="89844">
                        <a14:foregroundMark x1="53516" y1="31152" x2="51172" y2="55371"/>
                        <a14:foregroundMark x1="29590" y1="41895" x2="47363" y2="30469"/>
                        <a14:foregroundMark x1="47363" y1="30469" x2="48047" y2="29492"/>
                        <a14:foregroundMark x1="30469" y1="38965" x2="47168" y2="25781"/>
                        <a14:foregroundMark x1="51855" y1="14355" x2="53516" y2="14453"/>
                        <a14:foregroundMark x1="61719" y1="12891" x2="61719" y2="12891"/>
                        <a14:foregroundMark x1="21181" y1="86910" x2="22099" y2="87216"/>
                        <a14:foregroundMark x1="18848" y1="86133" x2="21181" y2="86910"/>
                        <a14:foregroundMark x1="8398" y1="83301" x2="9863" y2="83496"/>
                        <a14:foregroundMark x1="8789" y1="79492" x2="11133" y2="79492"/>
                        <a14:foregroundMark x1="73926" y1="87891" x2="76563" y2="88281"/>
                        <a14:foregroundMark x1="52832" y1="88965" x2="62500" y2="88477"/>
                        <a14:foregroundMark x1="87305" y1="79004" x2="89844" y2="79102"/>
                        <a14:foregroundMark x1="32129" y1="90820" x2="33984" y2="90820"/>
                        <a14:backgroundMark x1="38867" y1="63770" x2="40527" y2="64941"/>
                        <a14:backgroundMark x1="20410" y1="56836" x2="33398" y2="60547"/>
                        <a14:backgroundMark x1="47461" y1="63477" x2="47656" y2="63086"/>
                        <a14:backgroundMark x1="52637" y1="64746" x2="52637" y2="64746"/>
                        <a14:backgroundMark x1="53516" y1="65430" x2="59180" y2="66895"/>
                        <a14:backgroundMark x1="60645" y1="50488" x2="60449" y2="58105"/>
                        <a14:backgroundMark x1="62305" y1="89355" x2="62305" y2="89355"/>
                        <a14:backgroundMark x1="21875" y1="87012" x2="21875" y2="87012"/>
                        <a14:backgroundMark x1="22070" y1="88281" x2="19141" y2="88672"/>
                        <a14:backgroundMark x1="23242" y1="87695" x2="22461" y2="87598"/>
                        <a14:backgroundMark x1="22461" y1="86816" x2="21777" y2="86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8428" y="285679"/>
            <a:ext cx="2211862" cy="221186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FB3D790-BABD-4C67-B214-01428B885A7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1" b="90104" l="9961" r="91406">
                        <a14:foregroundMark x1="38281" y1="90169" x2="38281" y2="90169"/>
                        <a14:foregroundMark x1="91406" y1="55404" x2="90234" y2="55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30" y="205174"/>
            <a:ext cx="1610501" cy="24157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3224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1827</TotalTime>
  <Words>170</Words>
  <Application>Microsoft Office PowerPoint</Application>
  <PresentationFormat>Format A4 (210 x 297 mm)</PresentationFormat>
  <Paragraphs>75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2" baseType="lpstr">
      <vt:lpstr>123Marker</vt:lpstr>
      <vt:lpstr>Arial</vt:lpstr>
      <vt:lpstr>Calibri</vt:lpstr>
      <vt:lpstr>Calibri Light</vt:lpstr>
      <vt:lpstr>DO-Script</vt:lpstr>
      <vt:lpstr>Enchanted Land</vt:lpstr>
      <vt:lpstr>Pacifico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 E</dc:creator>
  <cp:lastModifiedBy>Sophie Etancelin</cp:lastModifiedBy>
  <cp:revision>85</cp:revision>
  <dcterms:created xsi:type="dcterms:W3CDTF">2023-05-01T15:50:46Z</dcterms:created>
  <dcterms:modified xsi:type="dcterms:W3CDTF">2025-07-21T16:53:53Z</dcterms:modified>
</cp:coreProperties>
</file>