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85AE"/>
    <a:srgbClr val="8E339C"/>
    <a:srgbClr val="7C2A08"/>
    <a:srgbClr val="5A1E06"/>
    <a:srgbClr val="FF7D7D"/>
    <a:srgbClr val="DEA900"/>
    <a:srgbClr val="A14589"/>
    <a:srgbClr val="CE8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360" autoAdjust="0"/>
  </p:normalViewPr>
  <p:slideViewPr>
    <p:cSldViewPr snapToGrid="0">
      <p:cViewPr varScale="1">
        <p:scale>
          <a:sx n="94" d="100"/>
          <a:sy n="94" d="100"/>
        </p:scale>
        <p:origin x="15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8273-6376-4FCA-A6EC-839272A3E221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8474-F354-46FD-917C-AA676AEC4E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095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8273-6376-4FCA-A6EC-839272A3E221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8474-F354-46FD-917C-AA676AEC4E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91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8273-6376-4FCA-A6EC-839272A3E221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8474-F354-46FD-917C-AA676AEC4E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83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8273-6376-4FCA-A6EC-839272A3E221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8474-F354-46FD-917C-AA676AEC4E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104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8273-6376-4FCA-A6EC-839272A3E221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8474-F354-46FD-917C-AA676AEC4E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73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8273-6376-4FCA-A6EC-839272A3E221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8474-F354-46FD-917C-AA676AEC4E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112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8273-6376-4FCA-A6EC-839272A3E221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8474-F354-46FD-917C-AA676AEC4E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657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8273-6376-4FCA-A6EC-839272A3E221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8474-F354-46FD-917C-AA676AEC4E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13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8273-6376-4FCA-A6EC-839272A3E221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8474-F354-46FD-917C-AA676AEC4E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26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8273-6376-4FCA-A6EC-839272A3E221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8474-F354-46FD-917C-AA676AEC4E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22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8273-6376-4FCA-A6EC-839272A3E221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E8474-F354-46FD-917C-AA676AEC4E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530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98273-6376-4FCA-A6EC-839272A3E221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E8474-F354-46FD-917C-AA676AEC4E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68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E075118-2807-FF97-9794-4157889B9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8866" y="-1558866"/>
            <a:ext cx="7574080" cy="106918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7AA86AB-F673-833E-028A-DD4C0FDB578F}"/>
              </a:ext>
            </a:extLst>
          </p:cNvPr>
          <p:cNvSpPr txBox="1"/>
          <p:nvPr/>
        </p:nvSpPr>
        <p:spPr>
          <a:xfrm>
            <a:off x="1195936" y="2490435"/>
            <a:ext cx="8440614" cy="203132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fr-FR" sz="9600" dirty="0">
                <a:solidFill>
                  <a:srgbClr val="7C2A08"/>
                </a:solidFill>
                <a:latin typeface="Anabel Alt" panose="02000000000000000000" pitchFamily="2" charset="0"/>
              </a:rPr>
              <a:t>L</a:t>
            </a:r>
            <a:r>
              <a:rPr lang="fr-FR" sz="7200" dirty="0">
                <a:solidFill>
                  <a:srgbClr val="5A1E06"/>
                </a:solidFill>
                <a:latin typeface="Cardinal Alternate" panose="02000505020000020003" pitchFamily="2" charset="0"/>
              </a:rPr>
              <a:t>a</a:t>
            </a:r>
            <a:r>
              <a:rPr lang="fr-FR" sz="7200" dirty="0">
                <a:solidFill>
                  <a:srgbClr val="7C2A08"/>
                </a:solidFill>
                <a:latin typeface="Anabel Alt" panose="02000000000000000000" pitchFamily="2" charset="0"/>
              </a:rPr>
              <a:t> c</a:t>
            </a:r>
            <a:r>
              <a:rPr lang="fr-FR" sz="7200" dirty="0">
                <a:solidFill>
                  <a:srgbClr val="5A1E06"/>
                </a:solidFill>
                <a:latin typeface="Cardinal Alternate" panose="02000505020000020003" pitchFamily="2" charset="0"/>
              </a:rPr>
              <a:t>oupe</a:t>
            </a:r>
            <a:r>
              <a:rPr lang="fr-FR" sz="7200" dirty="0">
                <a:solidFill>
                  <a:srgbClr val="7C2A08"/>
                </a:solidFill>
                <a:latin typeface="Anabel Alt" panose="02000000000000000000" pitchFamily="2" charset="0"/>
              </a:rPr>
              <a:t> d</a:t>
            </a:r>
            <a:r>
              <a:rPr lang="fr-FR" sz="7200" dirty="0">
                <a:solidFill>
                  <a:srgbClr val="5A1E06"/>
                </a:solidFill>
                <a:latin typeface="Cardinal Alternate" panose="02000505020000020003" pitchFamily="2" charset="0"/>
              </a:rPr>
              <a:t>es</a:t>
            </a:r>
            <a:r>
              <a:rPr lang="fr-FR" sz="7200" dirty="0">
                <a:solidFill>
                  <a:srgbClr val="7C2A08"/>
                </a:solidFill>
                <a:latin typeface="Anabel Alt" panose="02000000000000000000" pitchFamily="2" charset="0"/>
              </a:rPr>
              <a:t> m</a:t>
            </a:r>
            <a:r>
              <a:rPr lang="fr-FR" sz="7200" dirty="0">
                <a:solidFill>
                  <a:srgbClr val="5A1E06"/>
                </a:solidFill>
                <a:latin typeface="Cardinal Alternate" panose="02000505020000020003" pitchFamily="2" charset="0"/>
              </a:rPr>
              <a:t>aisons</a:t>
            </a:r>
            <a:r>
              <a:rPr lang="fr-FR" sz="7200" dirty="0">
                <a:solidFill>
                  <a:srgbClr val="7C2A08"/>
                </a:solidFill>
                <a:latin typeface="Anabel Alt" panose="02000000000000000000" pitchFamily="2" charset="0"/>
              </a:rPr>
              <a:t> </a:t>
            </a:r>
          </a:p>
          <a:p>
            <a:pPr algn="ctr"/>
            <a:r>
              <a:rPr lang="fr-FR" sz="5400" dirty="0">
                <a:solidFill>
                  <a:srgbClr val="5A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nights Quest" panose="00000400000000000000" pitchFamily="2" charset="0"/>
              </a:rPr>
              <a:t>Edition 202</a:t>
            </a:r>
            <a:r>
              <a:rPr lang="fr-FR" sz="5400" dirty="0">
                <a:solidFill>
                  <a:srgbClr val="7C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nights Quest" panose="00000400000000000000" pitchFamily="2" charset="0"/>
              </a:rPr>
              <a:t>5</a:t>
            </a:r>
            <a:r>
              <a:rPr lang="fr-FR" sz="5400" dirty="0">
                <a:solidFill>
                  <a:srgbClr val="5A1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nights Quest" panose="00000400000000000000" pitchFamily="2" charset="0"/>
              </a:rPr>
              <a:t> - 202</a:t>
            </a:r>
            <a:r>
              <a:rPr lang="fr-FR" sz="5400" dirty="0">
                <a:solidFill>
                  <a:srgbClr val="7C2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nights Quest" panose="00000400000000000000" pitchFamily="2" charset="0"/>
              </a:rPr>
              <a:t>6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FCA048-A81F-4041-A382-DA4D6CB32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90" y="2822703"/>
            <a:ext cx="3385832" cy="43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76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F63BEE32-7892-456E-A8F2-1DC053395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54"/>
            <a:ext cx="10691813" cy="71287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A8F75B-1D88-4B7A-AF11-0A8F5F24BF03}"/>
              </a:ext>
            </a:extLst>
          </p:cNvPr>
          <p:cNvSpPr/>
          <p:nvPr/>
        </p:nvSpPr>
        <p:spPr>
          <a:xfrm>
            <a:off x="0" y="11156"/>
            <a:ext cx="10691813" cy="7559675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070B713-3065-4078-94C1-30CA6C320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18155" r="21561" b="17403"/>
          <a:stretch/>
        </p:blipFill>
        <p:spPr>
          <a:xfrm rot="5400000">
            <a:off x="1566069" y="-1577226"/>
            <a:ext cx="7559676" cy="1069181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9C65749-F376-4B57-8C17-82B552B82FEC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3" b="100000" l="0" r="100000">
                        <a14:foregroundMark x1="28290" y1="13416" x2="29902" y2="2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824">
            <a:off x="5639020" y="1292529"/>
            <a:ext cx="4454001" cy="42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49A8C3A-D6FF-4030-9F37-5215E5658F9C}"/>
              </a:ext>
            </a:extLst>
          </p:cNvPr>
          <p:cNvSpPr txBox="1"/>
          <p:nvPr/>
        </p:nvSpPr>
        <p:spPr>
          <a:xfrm rot="234200">
            <a:off x="6398329" y="1980478"/>
            <a:ext cx="3526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885AE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Les points de la période 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D018D8-DF7B-4FBA-8E1A-878F8BC24B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6" y="1026428"/>
            <a:ext cx="4731321" cy="5117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5D68C8A-E576-474E-FE83-F4204483C61A}"/>
              </a:ext>
            </a:extLst>
          </p:cNvPr>
          <p:cNvSpPr txBox="1"/>
          <p:nvPr/>
        </p:nvSpPr>
        <p:spPr>
          <a:xfrm>
            <a:off x="873568" y="947832"/>
            <a:ext cx="4019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ln w="28575">
                  <a:solidFill>
                    <a:srgbClr val="C00000"/>
                  </a:solidFill>
                </a:ln>
                <a:solidFill>
                  <a:srgbClr val="FF7D7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rPr>
              <a:t>Maison</a:t>
            </a:r>
            <a:r>
              <a:rPr lang="fr-FR" sz="7200" dirty="0">
                <a:ln>
                  <a:solidFill>
                    <a:schemeClr val="accent5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Knights Quest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8693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8CC67B9-513B-4E23-AD5C-65F8C55D6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54"/>
            <a:ext cx="10691813" cy="71287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F90E93-7C22-46D8-8765-FF202F75B9BF}"/>
              </a:ext>
            </a:extLst>
          </p:cNvPr>
          <p:cNvSpPr/>
          <p:nvPr/>
        </p:nvSpPr>
        <p:spPr>
          <a:xfrm>
            <a:off x="0" y="11156"/>
            <a:ext cx="10691813" cy="7559675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0F0CC4A-68CF-4F2D-98E8-AF6C9D073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18155" r="21561" b="17403"/>
          <a:stretch/>
        </p:blipFill>
        <p:spPr>
          <a:xfrm rot="5400000">
            <a:off x="1566069" y="-1577226"/>
            <a:ext cx="7559676" cy="1069181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8E075A9-3829-4DB7-8BAA-C3796AE078A9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3" b="100000" l="0" r="100000">
                        <a14:foregroundMark x1="28290" y1="13416" x2="29902" y2="2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824">
            <a:off x="5639020" y="1292529"/>
            <a:ext cx="4454001" cy="423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247517-8B6E-4131-B608-A09F17B836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0" y="1370597"/>
            <a:ext cx="5369943" cy="566281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842513A-985B-449F-904A-9D0C3FFE27DB}"/>
              </a:ext>
            </a:extLst>
          </p:cNvPr>
          <p:cNvSpPr txBox="1"/>
          <p:nvPr/>
        </p:nvSpPr>
        <p:spPr>
          <a:xfrm rot="234200">
            <a:off x="6398329" y="1980478"/>
            <a:ext cx="3526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885AE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Les points de la période 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D68C8A-E576-474E-FE83-F4204483C61A}"/>
              </a:ext>
            </a:extLst>
          </p:cNvPr>
          <p:cNvSpPr txBox="1"/>
          <p:nvPr/>
        </p:nvSpPr>
        <p:spPr>
          <a:xfrm>
            <a:off x="965846" y="761419"/>
            <a:ext cx="4019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rPr>
              <a:t>Maison</a:t>
            </a:r>
            <a:r>
              <a:rPr lang="fr-FR" sz="72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Knights Quest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66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358CD091-0566-4968-A027-6C4EBCC3A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54"/>
            <a:ext cx="10691813" cy="71287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A1A50E7-7D12-47E1-8BE6-4DC2951C05D9}"/>
              </a:ext>
            </a:extLst>
          </p:cNvPr>
          <p:cNvSpPr/>
          <p:nvPr/>
        </p:nvSpPr>
        <p:spPr>
          <a:xfrm>
            <a:off x="0" y="11156"/>
            <a:ext cx="10691813" cy="7559675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E7EFF80-5D69-DDA8-2CB2-384D5D773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18155" r="21561" b="17403"/>
          <a:stretch/>
        </p:blipFill>
        <p:spPr>
          <a:xfrm rot="5400000">
            <a:off x="1566069" y="-1577226"/>
            <a:ext cx="7559676" cy="1069181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D49C814-35E5-4E83-83B8-B09A7FDCF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8" y="1861397"/>
            <a:ext cx="4586343" cy="421861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5D68C8A-E576-474E-FE83-F4204483C61A}"/>
              </a:ext>
            </a:extLst>
          </p:cNvPr>
          <p:cNvSpPr txBox="1"/>
          <p:nvPr/>
        </p:nvSpPr>
        <p:spPr>
          <a:xfrm>
            <a:off x="915614" y="955246"/>
            <a:ext cx="4019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ln w="28575">
                  <a:solidFill>
                    <a:srgbClr val="A14589"/>
                  </a:solidFill>
                </a:ln>
                <a:solidFill>
                  <a:srgbClr val="CE8E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rPr>
              <a:t>Maison</a:t>
            </a:r>
            <a:r>
              <a:rPr lang="fr-FR" sz="7200" dirty="0">
                <a:ln>
                  <a:solidFill>
                    <a:srgbClr val="A14589"/>
                  </a:solidFill>
                </a:ln>
                <a:solidFill>
                  <a:srgbClr val="CE8EBD"/>
                </a:solidFill>
                <a:latin typeface="Knights Quest" panose="00000400000000000000" pitchFamily="2" charset="0"/>
              </a:rPr>
              <a:t>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72C86E7-8AA2-441E-A77A-0FD56FCB3CED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3" b="100000" l="0" r="100000">
                        <a14:foregroundMark x1="28290" y1="13416" x2="29902" y2="2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824">
            <a:off x="5400044" y="1392149"/>
            <a:ext cx="4454001" cy="42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DA94B72-DEB7-15F1-193D-A81F3E6F2696}"/>
              </a:ext>
            </a:extLst>
          </p:cNvPr>
          <p:cNvSpPr txBox="1"/>
          <p:nvPr/>
        </p:nvSpPr>
        <p:spPr>
          <a:xfrm rot="234200">
            <a:off x="6085622" y="1980480"/>
            <a:ext cx="3526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8E339C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Les points de la période :</a:t>
            </a:r>
          </a:p>
        </p:txBody>
      </p:sp>
    </p:spTree>
    <p:extLst>
      <p:ext uri="{BB962C8B-B14F-4D97-AF65-F5344CB8AC3E}">
        <p14:creationId xmlns:p14="http://schemas.microsoft.com/office/powerpoint/2010/main" val="379823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A40FFB3-B38A-4704-89ED-74253599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54"/>
            <a:ext cx="10691813" cy="71287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680CBA9-BBA4-45E1-B368-727DD40789E6}"/>
              </a:ext>
            </a:extLst>
          </p:cNvPr>
          <p:cNvSpPr/>
          <p:nvPr/>
        </p:nvSpPr>
        <p:spPr>
          <a:xfrm>
            <a:off x="0" y="11156"/>
            <a:ext cx="10691813" cy="7559675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0B18148-BDC7-4514-A65E-14FAC2116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18155" r="21561" b="17403"/>
          <a:stretch/>
        </p:blipFill>
        <p:spPr>
          <a:xfrm rot="5400000">
            <a:off x="1566069" y="-1577226"/>
            <a:ext cx="7559676" cy="1069181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693CB8C-42E9-44A2-887E-FD8D496D950A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3" b="100000" l="0" r="100000">
                        <a14:foregroundMark x1="28290" y1="13416" x2="29902" y2="2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824">
            <a:off x="5639020" y="1292529"/>
            <a:ext cx="4454001" cy="42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24089A8-26B1-4A68-A564-C24A0CBB20F4}"/>
              </a:ext>
            </a:extLst>
          </p:cNvPr>
          <p:cNvSpPr txBox="1"/>
          <p:nvPr/>
        </p:nvSpPr>
        <p:spPr>
          <a:xfrm rot="234200">
            <a:off x="6398329" y="1980478"/>
            <a:ext cx="3526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885AE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Les points de la période 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38FE6E-4CE7-405A-9231-897494F45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2" y="1976052"/>
            <a:ext cx="5196075" cy="470093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A741007-6706-432E-AB09-A2781DC069A9}"/>
              </a:ext>
            </a:extLst>
          </p:cNvPr>
          <p:cNvSpPr txBox="1"/>
          <p:nvPr/>
        </p:nvSpPr>
        <p:spPr>
          <a:xfrm>
            <a:off x="933547" y="1098559"/>
            <a:ext cx="4019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ln w="28575">
                  <a:solidFill>
                    <a:schemeClr val="accent5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rPr>
              <a:t>Maison</a:t>
            </a:r>
            <a:r>
              <a:rPr lang="fr-FR" sz="7200" dirty="0">
                <a:ln>
                  <a:solidFill>
                    <a:schemeClr val="accent5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Knights Quest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1248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CB8F8C04-4F64-4254-9C62-F161DC1A7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54"/>
            <a:ext cx="10691813" cy="71287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9F34C7-2A09-48D6-A3A4-985B146444EB}"/>
              </a:ext>
            </a:extLst>
          </p:cNvPr>
          <p:cNvSpPr/>
          <p:nvPr/>
        </p:nvSpPr>
        <p:spPr>
          <a:xfrm>
            <a:off x="0" y="11156"/>
            <a:ext cx="10691813" cy="7559675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F325A3F-E50B-4E44-9DE3-1AFE95BD7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18155" r="21561" b="17403"/>
          <a:stretch/>
        </p:blipFill>
        <p:spPr>
          <a:xfrm rot="5400000">
            <a:off x="1566069" y="-1577226"/>
            <a:ext cx="7559676" cy="1069181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3FFBD29-6FAD-4D44-AE99-41E2FA804A18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3" b="100000" l="0" r="100000">
                        <a14:foregroundMark x1="28290" y1="13416" x2="29902" y2="2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824">
            <a:off x="5639020" y="1292529"/>
            <a:ext cx="4454001" cy="42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7045EE0-49A8-4C09-876B-18678EF1B873}"/>
              </a:ext>
            </a:extLst>
          </p:cNvPr>
          <p:cNvSpPr txBox="1"/>
          <p:nvPr/>
        </p:nvSpPr>
        <p:spPr>
          <a:xfrm rot="234200">
            <a:off x="6398329" y="1980478"/>
            <a:ext cx="3526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885AE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Les points de la période 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B82552-C910-466A-82FF-4407796E0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2" y="1956538"/>
            <a:ext cx="5134888" cy="464558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5D68C8A-E576-474E-FE83-F4204483C61A}"/>
              </a:ext>
            </a:extLst>
          </p:cNvPr>
          <p:cNvSpPr txBox="1"/>
          <p:nvPr/>
        </p:nvSpPr>
        <p:spPr>
          <a:xfrm>
            <a:off x="1095636" y="1065700"/>
            <a:ext cx="4019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ln w="28575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rPr>
              <a:t>Maison</a:t>
            </a:r>
            <a:r>
              <a:rPr lang="fr-FR" sz="7200" dirty="0">
                <a:ln>
                  <a:solidFill>
                    <a:srgbClr val="DEA9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Knights Quest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9464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F63BEE32-7892-456E-A8F2-1DC053395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54"/>
            <a:ext cx="10691813" cy="71287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A8F75B-1D88-4B7A-AF11-0A8F5F24BF03}"/>
              </a:ext>
            </a:extLst>
          </p:cNvPr>
          <p:cNvSpPr/>
          <p:nvPr/>
        </p:nvSpPr>
        <p:spPr>
          <a:xfrm>
            <a:off x="0" y="11156"/>
            <a:ext cx="10691813" cy="7559675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070B713-3065-4078-94C1-30CA6C320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18155" r="21561" b="17403"/>
          <a:stretch/>
        </p:blipFill>
        <p:spPr>
          <a:xfrm rot="5400000">
            <a:off x="1566069" y="-1577226"/>
            <a:ext cx="7559676" cy="1069181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9C65749-F376-4B57-8C17-82B552B82FEC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3" b="100000" l="0" r="100000">
                        <a14:foregroundMark x1="28290" y1="13416" x2="29902" y2="2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824">
            <a:off x="5639020" y="1292529"/>
            <a:ext cx="4454001" cy="42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49A8C3A-D6FF-4030-9F37-5215E5658F9C}"/>
              </a:ext>
            </a:extLst>
          </p:cNvPr>
          <p:cNvSpPr txBox="1"/>
          <p:nvPr/>
        </p:nvSpPr>
        <p:spPr>
          <a:xfrm rot="234200">
            <a:off x="6398329" y="1980478"/>
            <a:ext cx="3526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885AE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Les points de la période 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2816768-3AF7-4F44-A92E-B54D51AE5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8" y="1857186"/>
            <a:ext cx="4672813" cy="4287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5D68C8A-E576-474E-FE83-F4204483C61A}"/>
              </a:ext>
            </a:extLst>
          </p:cNvPr>
          <p:cNvSpPr txBox="1"/>
          <p:nvPr/>
        </p:nvSpPr>
        <p:spPr>
          <a:xfrm>
            <a:off x="873568" y="947832"/>
            <a:ext cx="4019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ln w="28575">
                  <a:solidFill>
                    <a:srgbClr val="C00000"/>
                  </a:solidFill>
                </a:ln>
                <a:solidFill>
                  <a:srgbClr val="FF7D7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rPr>
              <a:t>Maison</a:t>
            </a:r>
            <a:r>
              <a:rPr lang="fr-FR" sz="7200" dirty="0">
                <a:ln>
                  <a:solidFill>
                    <a:schemeClr val="accent5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Knights Quest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5477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8CC67B9-513B-4E23-AD5C-65F8C55D6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54"/>
            <a:ext cx="10691813" cy="71287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F90E93-7C22-46D8-8765-FF202F75B9BF}"/>
              </a:ext>
            </a:extLst>
          </p:cNvPr>
          <p:cNvSpPr/>
          <p:nvPr/>
        </p:nvSpPr>
        <p:spPr>
          <a:xfrm>
            <a:off x="0" y="11156"/>
            <a:ext cx="10691813" cy="7559675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0F0CC4A-68CF-4F2D-98E8-AF6C9D073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18155" r="21561" b="17403"/>
          <a:stretch/>
        </p:blipFill>
        <p:spPr>
          <a:xfrm rot="5400000">
            <a:off x="1566069" y="-1577226"/>
            <a:ext cx="7559676" cy="1069181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8E075A9-3829-4DB7-8BAA-C3796AE078A9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3" b="100000" l="0" r="100000">
                        <a14:foregroundMark x1="28290" y1="13416" x2="29902" y2="2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824">
            <a:off x="5639020" y="1292529"/>
            <a:ext cx="4454001" cy="42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842513A-985B-449F-904A-9D0C3FFE27DB}"/>
              </a:ext>
            </a:extLst>
          </p:cNvPr>
          <p:cNvSpPr txBox="1"/>
          <p:nvPr/>
        </p:nvSpPr>
        <p:spPr>
          <a:xfrm rot="234200">
            <a:off x="6398329" y="1980478"/>
            <a:ext cx="3526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885AE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Les points de la période 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EE8D2A-7673-4CD0-BE48-BB7E662695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52" y="1649978"/>
            <a:ext cx="5263966" cy="527167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5D68C8A-E576-474E-FE83-F4204483C61A}"/>
              </a:ext>
            </a:extLst>
          </p:cNvPr>
          <p:cNvSpPr txBox="1"/>
          <p:nvPr/>
        </p:nvSpPr>
        <p:spPr>
          <a:xfrm>
            <a:off x="965846" y="761419"/>
            <a:ext cx="4019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rPr>
              <a:t>Maison</a:t>
            </a:r>
            <a:r>
              <a:rPr lang="fr-FR" sz="72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Knights Quest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840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358CD091-0566-4968-A027-6C4EBCC3A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54"/>
            <a:ext cx="10691813" cy="71287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A1A50E7-7D12-47E1-8BE6-4DC2951C05D9}"/>
              </a:ext>
            </a:extLst>
          </p:cNvPr>
          <p:cNvSpPr/>
          <p:nvPr/>
        </p:nvSpPr>
        <p:spPr>
          <a:xfrm>
            <a:off x="0" y="11156"/>
            <a:ext cx="10691813" cy="7559675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E7EFF80-5D69-DDA8-2CB2-384D5D773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18155" r="21561" b="17403"/>
          <a:stretch/>
        </p:blipFill>
        <p:spPr>
          <a:xfrm rot="5400000">
            <a:off x="1566069" y="-1577226"/>
            <a:ext cx="7559676" cy="1069181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9221D3-8DB7-4379-9B5D-AF4DA78E9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2" y="1877479"/>
            <a:ext cx="4650109" cy="427727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5D68C8A-E576-474E-FE83-F4204483C61A}"/>
              </a:ext>
            </a:extLst>
          </p:cNvPr>
          <p:cNvSpPr txBox="1"/>
          <p:nvPr/>
        </p:nvSpPr>
        <p:spPr>
          <a:xfrm>
            <a:off x="915614" y="955246"/>
            <a:ext cx="4019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ln w="28575">
                  <a:solidFill>
                    <a:srgbClr val="A14589"/>
                  </a:solidFill>
                </a:ln>
                <a:solidFill>
                  <a:srgbClr val="CE8E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rPr>
              <a:t>Maison</a:t>
            </a:r>
            <a:r>
              <a:rPr lang="fr-FR" sz="7200" dirty="0">
                <a:ln>
                  <a:solidFill>
                    <a:srgbClr val="A14589"/>
                  </a:solidFill>
                </a:ln>
                <a:solidFill>
                  <a:srgbClr val="CE8EBD"/>
                </a:solidFill>
                <a:latin typeface="Knights Quest" panose="00000400000000000000" pitchFamily="2" charset="0"/>
              </a:rPr>
              <a:t>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72C86E7-8AA2-441E-A77A-0FD56FCB3CED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3" b="100000" l="0" r="100000">
                        <a14:foregroundMark x1="28290" y1="13416" x2="29902" y2="2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824">
            <a:off x="5400044" y="1392149"/>
            <a:ext cx="4454001" cy="42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DA94B72-DEB7-15F1-193D-A81F3E6F2696}"/>
              </a:ext>
            </a:extLst>
          </p:cNvPr>
          <p:cNvSpPr txBox="1"/>
          <p:nvPr/>
        </p:nvSpPr>
        <p:spPr>
          <a:xfrm rot="234200">
            <a:off x="6085622" y="1980480"/>
            <a:ext cx="3526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8E339C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Les points de la période :</a:t>
            </a:r>
          </a:p>
        </p:txBody>
      </p:sp>
    </p:spTree>
    <p:extLst>
      <p:ext uri="{BB962C8B-B14F-4D97-AF65-F5344CB8AC3E}">
        <p14:creationId xmlns:p14="http://schemas.microsoft.com/office/powerpoint/2010/main" val="240151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A40FFB3-B38A-4704-89ED-74253599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54"/>
            <a:ext cx="10691813" cy="71287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680CBA9-BBA4-45E1-B368-727DD40789E6}"/>
              </a:ext>
            </a:extLst>
          </p:cNvPr>
          <p:cNvSpPr/>
          <p:nvPr/>
        </p:nvSpPr>
        <p:spPr>
          <a:xfrm>
            <a:off x="0" y="11156"/>
            <a:ext cx="10691813" cy="7559675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0B18148-BDC7-4514-A65E-14FAC2116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18155" r="21561" b="17403"/>
          <a:stretch/>
        </p:blipFill>
        <p:spPr>
          <a:xfrm rot="5400000">
            <a:off x="1566069" y="-1577226"/>
            <a:ext cx="7559676" cy="1069181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693CB8C-42E9-44A2-887E-FD8D496D950A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3" b="100000" l="0" r="100000">
                        <a14:foregroundMark x1="28290" y1="13416" x2="29902" y2="2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824">
            <a:off x="5639020" y="1292529"/>
            <a:ext cx="4454001" cy="42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24089A8-26B1-4A68-A564-C24A0CBB20F4}"/>
              </a:ext>
            </a:extLst>
          </p:cNvPr>
          <p:cNvSpPr txBox="1"/>
          <p:nvPr/>
        </p:nvSpPr>
        <p:spPr>
          <a:xfrm rot="234200">
            <a:off x="6398329" y="1980478"/>
            <a:ext cx="3526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885AE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Les points de la période 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27CE7B-A1C7-4E41-BFFE-489232E080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9" y="1976052"/>
            <a:ext cx="5171757" cy="470297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A741007-6706-432E-AB09-A2781DC069A9}"/>
              </a:ext>
            </a:extLst>
          </p:cNvPr>
          <p:cNvSpPr txBox="1"/>
          <p:nvPr/>
        </p:nvSpPr>
        <p:spPr>
          <a:xfrm>
            <a:off x="933547" y="1098559"/>
            <a:ext cx="4019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ln w="28575">
                  <a:solidFill>
                    <a:schemeClr val="accent5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rPr>
              <a:t>Maison</a:t>
            </a:r>
            <a:r>
              <a:rPr lang="fr-FR" sz="7200" dirty="0">
                <a:ln>
                  <a:solidFill>
                    <a:schemeClr val="accent5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Knights Quest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7406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CB8F8C04-4F64-4254-9C62-F161DC1A7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54"/>
            <a:ext cx="10691813" cy="71287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9F34C7-2A09-48D6-A3A4-985B146444EB}"/>
              </a:ext>
            </a:extLst>
          </p:cNvPr>
          <p:cNvSpPr/>
          <p:nvPr/>
        </p:nvSpPr>
        <p:spPr>
          <a:xfrm>
            <a:off x="0" y="11156"/>
            <a:ext cx="10691813" cy="7559675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F325A3F-E50B-4E44-9DE3-1AFE95BD7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18155" r="21561" b="17403"/>
          <a:stretch/>
        </p:blipFill>
        <p:spPr>
          <a:xfrm rot="5400000">
            <a:off x="1566069" y="-1577226"/>
            <a:ext cx="7559676" cy="1069181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3FFBD29-6FAD-4D44-AE99-41E2FA804A18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3" b="100000" l="0" r="100000">
                        <a14:foregroundMark x1="28290" y1="13416" x2="29902" y2="2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824">
            <a:off x="5639020" y="1292529"/>
            <a:ext cx="4454001" cy="42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7045EE0-49A8-4C09-876B-18678EF1B873}"/>
              </a:ext>
            </a:extLst>
          </p:cNvPr>
          <p:cNvSpPr txBox="1"/>
          <p:nvPr/>
        </p:nvSpPr>
        <p:spPr>
          <a:xfrm rot="234200">
            <a:off x="6398329" y="1980478"/>
            <a:ext cx="3526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885AE"/>
                </a:solidFill>
                <a:latin typeface="Permanent Marker" panose="02000000000000000000" pitchFamily="2" charset="0"/>
                <a:ea typeface="Permanent Marker" panose="02000000000000000000" pitchFamily="2" charset="0"/>
              </a:rPr>
              <a:t>Les points de la période 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0C1615-D54A-4FAE-9EF8-6C16248BA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0" y="1956537"/>
            <a:ext cx="5134888" cy="462139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5D68C8A-E576-474E-FE83-F4204483C61A}"/>
              </a:ext>
            </a:extLst>
          </p:cNvPr>
          <p:cNvSpPr txBox="1"/>
          <p:nvPr/>
        </p:nvSpPr>
        <p:spPr>
          <a:xfrm>
            <a:off x="1095636" y="1065700"/>
            <a:ext cx="4019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ln w="28575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Knights Quest" panose="00000400000000000000" pitchFamily="2" charset="0"/>
              </a:rPr>
              <a:t>Maison</a:t>
            </a:r>
            <a:r>
              <a:rPr lang="fr-FR" sz="7200" dirty="0">
                <a:ln>
                  <a:solidFill>
                    <a:srgbClr val="DEA9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Knights Quest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7176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304</TotalTime>
  <Words>78</Words>
  <Application>Microsoft Office PowerPoint</Application>
  <PresentationFormat>Personnalisé</PresentationFormat>
  <Paragraphs>22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Anabel Alt</vt:lpstr>
      <vt:lpstr>Arial</vt:lpstr>
      <vt:lpstr>Calibri</vt:lpstr>
      <vt:lpstr>Calibri Light</vt:lpstr>
      <vt:lpstr>Cardinal Alternate</vt:lpstr>
      <vt:lpstr>Knights Quest</vt:lpstr>
      <vt:lpstr>Permanent Marker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 E</dc:creator>
  <cp:lastModifiedBy>Sophie Etancelin</cp:lastModifiedBy>
  <cp:revision>25</cp:revision>
  <dcterms:created xsi:type="dcterms:W3CDTF">2024-07-17T12:55:29Z</dcterms:created>
  <dcterms:modified xsi:type="dcterms:W3CDTF">2025-07-22T13:28:23Z</dcterms:modified>
</cp:coreProperties>
</file>