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8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4" r:id="rId27"/>
  </p:sldIdLst>
  <p:sldSz cx="10655300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48" y="1237198"/>
            <a:ext cx="9057005" cy="2631887"/>
          </a:xfrm>
        </p:spPr>
        <p:txBody>
          <a:bodyPr anchor="b"/>
          <a:lstStyle>
            <a:lvl1pPr algn="ctr">
              <a:defRPr sz="661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913" y="3970580"/>
            <a:ext cx="7991475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92" indent="0" algn="ctr">
              <a:buNone/>
              <a:defRPr sz="2204"/>
            </a:lvl2pPr>
            <a:lvl3pPr marL="1007984" indent="0" algn="ctr">
              <a:buNone/>
              <a:defRPr sz="1985"/>
            </a:lvl3pPr>
            <a:lvl4pPr marL="1511976" indent="0" algn="ctr">
              <a:buNone/>
              <a:defRPr sz="1765"/>
            </a:lvl4pPr>
            <a:lvl5pPr marL="2015967" indent="0" algn="ctr">
              <a:buNone/>
              <a:defRPr sz="1765"/>
            </a:lvl5pPr>
            <a:lvl6pPr marL="2519959" indent="0" algn="ctr">
              <a:buNone/>
              <a:defRPr sz="1765"/>
            </a:lvl6pPr>
            <a:lvl7pPr marL="3023951" indent="0" algn="ctr">
              <a:buNone/>
              <a:defRPr sz="1765"/>
            </a:lvl7pPr>
            <a:lvl8pPr marL="3527943" indent="0" algn="ctr">
              <a:buNone/>
              <a:defRPr sz="1765"/>
            </a:lvl8pPr>
            <a:lvl9pPr marL="4031934" indent="0" algn="ctr">
              <a:buNone/>
              <a:defRPr sz="1765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2093-F86F-4F41-92BE-724189E8A426}" type="datetimeFigureOut">
              <a:rPr lang="fr-FR" smtClean="0"/>
              <a:t>11/11/2024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B584-F78C-43A0-B453-476FBEF12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69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2093-F86F-4F41-92BE-724189E8A426}" type="datetimeFigureOut">
              <a:rPr lang="fr-FR" smtClean="0"/>
              <a:t>11/11/2024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B584-F78C-43A0-B453-476FBEF12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72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5201" y="402483"/>
            <a:ext cx="2297549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553" y="402483"/>
            <a:ext cx="6759456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2093-F86F-4F41-92BE-724189E8A426}" type="datetimeFigureOut">
              <a:rPr lang="fr-FR" smtClean="0"/>
              <a:t>11/11/2024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B584-F78C-43A0-B453-476FBEF12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6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2093-F86F-4F41-92BE-724189E8A426}" type="datetimeFigureOut">
              <a:rPr lang="fr-FR" smtClean="0"/>
              <a:t>11/11/2024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B584-F78C-43A0-B453-476FBEF12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906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003" y="1884671"/>
            <a:ext cx="9190197" cy="3144614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7003" y="5059035"/>
            <a:ext cx="9190197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92" indent="0">
              <a:buNone/>
              <a:defRPr sz="2204">
                <a:solidFill>
                  <a:schemeClr val="tx1">
                    <a:tint val="75000"/>
                  </a:schemeClr>
                </a:solidFill>
              </a:defRPr>
            </a:lvl2pPr>
            <a:lvl3pPr marL="1007984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197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4pPr>
            <a:lvl5pPr marL="2015967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5pPr>
            <a:lvl6pPr marL="2519959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6pPr>
            <a:lvl7pPr marL="3023951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7pPr>
            <a:lvl8pPr marL="3527943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8pPr>
            <a:lvl9pPr marL="4031934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2093-F86F-4F41-92BE-724189E8A426}" type="datetimeFigureOut">
              <a:rPr lang="fr-FR" smtClean="0"/>
              <a:t>11/11/2024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B584-F78C-43A0-B453-476FBEF12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656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552" y="2012414"/>
            <a:ext cx="4528503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4245" y="2012414"/>
            <a:ext cx="4528503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2093-F86F-4F41-92BE-724189E8A426}" type="datetimeFigureOut">
              <a:rPr lang="fr-FR" smtClean="0"/>
              <a:t>11/11/2024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B584-F78C-43A0-B453-476FBEF12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3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939" y="402485"/>
            <a:ext cx="9190197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941" y="1853171"/>
            <a:ext cx="4507692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92" indent="0">
              <a:buNone/>
              <a:defRPr sz="2204" b="1"/>
            </a:lvl2pPr>
            <a:lvl3pPr marL="1007984" indent="0">
              <a:buNone/>
              <a:defRPr sz="1985" b="1"/>
            </a:lvl3pPr>
            <a:lvl4pPr marL="1511976" indent="0">
              <a:buNone/>
              <a:defRPr sz="1765" b="1"/>
            </a:lvl4pPr>
            <a:lvl5pPr marL="2015967" indent="0">
              <a:buNone/>
              <a:defRPr sz="1765" b="1"/>
            </a:lvl5pPr>
            <a:lvl6pPr marL="2519959" indent="0">
              <a:buNone/>
              <a:defRPr sz="1765" b="1"/>
            </a:lvl6pPr>
            <a:lvl7pPr marL="3023951" indent="0">
              <a:buNone/>
              <a:defRPr sz="1765" b="1"/>
            </a:lvl7pPr>
            <a:lvl8pPr marL="3527943" indent="0">
              <a:buNone/>
              <a:defRPr sz="1765" b="1"/>
            </a:lvl8pPr>
            <a:lvl9pPr marL="4031934" indent="0">
              <a:buNone/>
              <a:defRPr sz="1765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3941" y="2761381"/>
            <a:ext cx="4507692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94246" y="1853171"/>
            <a:ext cx="4529890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92" indent="0">
              <a:buNone/>
              <a:defRPr sz="2204" b="1"/>
            </a:lvl2pPr>
            <a:lvl3pPr marL="1007984" indent="0">
              <a:buNone/>
              <a:defRPr sz="1985" b="1"/>
            </a:lvl3pPr>
            <a:lvl4pPr marL="1511976" indent="0">
              <a:buNone/>
              <a:defRPr sz="1765" b="1"/>
            </a:lvl4pPr>
            <a:lvl5pPr marL="2015967" indent="0">
              <a:buNone/>
              <a:defRPr sz="1765" b="1"/>
            </a:lvl5pPr>
            <a:lvl6pPr marL="2519959" indent="0">
              <a:buNone/>
              <a:defRPr sz="1765" b="1"/>
            </a:lvl6pPr>
            <a:lvl7pPr marL="3023951" indent="0">
              <a:buNone/>
              <a:defRPr sz="1765" b="1"/>
            </a:lvl7pPr>
            <a:lvl8pPr marL="3527943" indent="0">
              <a:buNone/>
              <a:defRPr sz="1765" b="1"/>
            </a:lvl8pPr>
            <a:lvl9pPr marL="4031934" indent="0">
              <a:buNone/>
              <a:defRPr sz="1765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94246" y="2761381"/>
            <a:ext cx="4529890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2093-F86F-4F41-92BE-724189E8A426}" type="datetimeFigureOut">
              <a:rPr lang="fr-FR" smtClean="0"/>
              <a:t>11/11/2024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B584-F78C-43A0-B453-476FBEF12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89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2093-F86F-4F41-92BE-724189E8A426}" type="datetimeFigureOut">
              <a:rPr lang="fr-FR" smtClean="0"/>
              <a:t>11/11/2024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B584-F78C-43A0-B453-476FBEF12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302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2093-F86F-4F41-92BE-724189E8A426}" type="datetimeFigureOut">
              <a:rPr lang="fr-FR" smtClean="0"/>
              <a:t>11/11/2024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B584-F78C-43A0-B453-476FBEF12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08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941" y="503978"/>
            <a:ext cx="3436612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890" y="1088456"/>
            <a:ext cx="5394246" cy="5372269"/>
          </a:xfrm>
        </p:spPr>
        <p:txBody>
          <a:bodyPr/>
          <a:lstStyle>
            <a:lvl1pPr>
              <a:defRPr sz="3527"/>
            </a:lvl1pPr>
            <a:lvl2pPr>
              <a:defRPr sz="3087"/>
            </a:lvl2pPr>
            <a:lvl3pPr>
              <a:defRPr sz="2646"/>
            </a:lvl3pPr>
            <a:lvl4pPr>
              <a:defRPr sz="2204"/>
            </a:lvl4pPr>
            <a:lvl5pPr>
              <a:defRPr sz="2204"/>
            </a:lvl5pPr>
            <a:lvl6pPr>
              <a:defRPr sz="2204"/>
            </a:lvl6pPr>
            <a:lvl7pPr>
              <a:defRPr sz="2204"/>
            </a:lvl7pPr>
            <a:lvl8pPr>
              <a:defRPr sz="2204"/>
            </a:lvl8pPr>
            <a:lvl9pPr>
              <a:defRPr sz="220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3941" y="2267902"/>
            <a:ext cx="3436612" cy="4201570"/>
          </a:xfrm>
        </p:spPr>
        <p:txBody>
          <a:bodyPr/>
          <a:lstStyle>
            <a:lvl1pPr marL="0" indent="0">
              <a:buNone/>
              <a:defRPr sz="1765"/>
            </a:lvl1pPr>
            <a:lvl2pPr marL="503992" indent="0">
              <a:buNone/>
              <a:defRPr sz="1543"/>
            </a:lvl2pPr>
            <a:lvl3pPr marL="1007984" indent="0">
              <a:buNone/>
              <a:defRPr sz="1324"/>
            </a:lvl3pPr>
            <a:lvl4pPr marL="1511976" indent="0">
              <a:buNone/>
              <a:defRPr sz="1102"/>
            </a:lvl4pPr>
            <a:lvl5pPr marL="2015967" indent="0">
              <a:buNone/>
              <a:defRPr sz="1102"/>
            </a:lvl5pPr>
            <a:lvl6pPr marL="2519959" indent="0">
              <a:buNone/>
              <a:defRPr sz="1102"/>
            </a:lvl6pPr>
            <a:lvl7pPr marL="3023951" indent="0">
              <a:buNone/>
              <a:defRPr sz="1102"/>
            </a:lvl7pPr>
            <a:lvl8pPr marL="3527943" indent="0">
              <a:buNone/>
              <a:defRPr sz="1102"/>
            </a:lvl8pPr>
            <a:lvl9pPr marL="4031934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2093-F86F-4F41-92BE-724189E8A426}" type="datetimeFigureOut">
              <a:rPr lang="fr-FR" smtClean="0"/>
              <a:t>11/11/2024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B584-F78C-43A0-B453-476FBEF12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58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941" y="503978"/>
            <a:ext cx="3436612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29890" y="1088456"/>
            <a:ext cx="53942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92" indent="0">
              <a:buNone/>
              <a:defRPr sz="3087"/>
            </a:lvl2pPr>
            <a:lvl3pPr marL="1007984" indent="0">
              <a:buNone/>
              <a:defRPr sz="2646"/>
            </a:lvl3pPr>
            <a:lvl4pPr marL="1511976" indent="0">
              <a:buNone/>
              <a:defRPr sz="2204"/>
            </a:lvl4pPr>
            <a:lvl5pPr marL="2015967" indent="0">
              <a:buNone/>
              <a:defRPr sz="2204"/>
            </a:lvl5pPr>
            <a:lvl6pPr marL="2519959" indent="0">
              <a:buNone/>
              <a:defRPr sz="2204"/>
            </a:lvl6pPr>
            <a:lvl7pPr marL="3023951" indent="0">
              <a:buNone/>
              <a:defRPr sz="2204"/>
            </a:lvl7pPr>
            <a:lvl8pPr marL="3527943" indent="0">
              <a:buNone/>
              <a:defRPr sz="2204"/>
            </a:lvl8pPr>
            <a:lvl9pPr marL="4031934" indent="0">
              <a:buNone/>
              <a:defRPr sz="220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3941" y="2267902"/>
            <a:ext cx="3436612" cy="4201570"/>
          </a:xfrm>
        </p:spPr>
        <p:txBody>
          <a:bodyPr/>
          <a:lstStyle>
            <a:lvl1pPr marL="0" indent="0">
              <a:buNone/>
              <a:defRPr sz="1765"/>
            </a:lvl1pPr>
            <a:lvl2pPr marL="503992" indent="0">
              <a:buNone/>
              <a:defRPr sz="1543"/>
            </a:lvl2pPr>
            <a:lvl3pPr marL="1007984" indent="0">
              <a:buNone/>
              <a:defRPr sz="1324"/>
            </a:lvl3pPr>
            <a:lvl4pPr marL="1511976" indent="0">
              <a:buNone/>
              <a:defRPr sz="1102"/>
            </a:lvl4pPr>
            <a:lvl5pPr marL="2015967" indent="0">
              <a:buNone/>
              <a:defRPr sz="1102"/>
            </a:lvl5pPr>
            <a:lvl6pPr marL="2519959" indent="0">
              <a:buNone/>
              <a:defRPr sz="1102"/>
            </a:lvl6pPr>
            <a:lvl7pPr marL="3023951" indent="0">
              <a:buNone/>
              <a:defRPr sz="1102"/>
            </a:lvl7pPr>
            <a:lvl8pPr marL="3527943" indent="0">
              <a:buNone/>
              <a:defRPr sz="1102"/>
            </a:lvl8pPr>
            <a:lvl9pPr marL="4031934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2093-F86F-4F41-92BE-724189E8A426}" type="datetimeFigureOut">
              <a:rPr lang="fr-FR" smtClean="0"/>
              <a:t>11/11/2024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B584-F78C-43A0-B453-476FBEF12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19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2552" y="402485"/>
            <a:ext cx="9190197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552" y="2012414"/>
            <a:ext cx="9190197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2553" y="7006700"/>
            <a:ext cx="239744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C2093-F86F-4F41-92BE-724189E8A426}" type="datetimeFigureOut">
              <a:rPr lang="fr-FR" smtClean="0"/>
              <a:t>11/11/2024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9569" y="7006700"/>
            <a:ext cx="359616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5306" y="7006700"/>
            <a:ext cx="239744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3B584-F78C-43A0-B453-476FBEF12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99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84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96" indent="-251996" algn="l" defTabSz="1007984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5987" indent="-251996" algn="l" defTabSz="1007984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80" indent="-251996" algn="l" defTabSz="1007984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3pPr>
      <a:lvl4pPr marL="1763971" indent="-251996" algn="l" defTabSz="1007984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7963" indent="-251996" algn="l" defTabSz="1007984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1955" indent="-251996" algn="l" defTabSz="1007984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5947" indent="-251996" algn="l" defTabSz="1007984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79939" indent="-251996" algn="l" defTabSz="1007984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3930" indent="-251996" algn="l" defTabSz="1007984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84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3992" algn="l" defTabSz="1007984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7984" algn="l" defTabSz="1007984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1976" algn="l" defTabSz="1007984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5967" algn="l" defTabSz="1007984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19959" algn="l" defTabSz="1007984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3951" algn="l" defTabSz="1007984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7943" algn="l" defTabSz="1007984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1934" algn="l" defTabSz="1007984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416290F-6AB5-4075-BF3D-6388B335E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2"/>
          <a:stretch>
            <a:fillRect/>
          </a:stretch>
        </p:blipFill>
        <p:spPr bwMode="auto">
          <a:xfrm>
            <a:off x="2" y="-3174"/>
            <a:ext cx="10744199" cy="757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FD588C0-9D14-49EF-A7D9-A7FBF09E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63" y="1085691"/>
            <a:ext cx="8714275" cy="5897881"/>
          </a:xfrm>
          <a:prstGeom prst="rect">
            <a:avLst/>
          </a:prstGeom>
          <a:noFill/>
          <a:ln>
            <a:noFill/>
          </a:ln>
          <a:effectLst>
            <a:outerShdw blurRad="63500" sx="101999" sy="101999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31">
            <a:extLst>
              <a:ext uri="{FF2B5EF4-FFF2-40B4-BE49-F238E27FC236}">
                <a16:creationId xmlns:a16="http://schemas.microsoft.com/office/drawing/2014/main" id="{9158E66B-627C-4D16-857E-3232CB7C5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394" y="3215677"/>
            <a:ext cx="3175941" cy="3188864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4">
            <a:extLst>
              <a:ext uri="{FF2B5EF4-FFF2-40B4-BE49-F238E27FC236}">
                <a16:creationId xmlns:a16="http://schemas.microsoft.com/office/drawing/2014/main" id="{EEBF12CB-A5D1-4DF7-A6A5-90BB401C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617" y="2623652"/>
            <a:ext cx="2119313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801" i="1" dirty="0">
                <a:solidFill>
                  <a:srgbClr val="773E18"/>
                </a:solidFill>
                <a:latin typeface="Anabel Alt" panose="02000000000000000000" pitchFamily="2" charset="0"/>
              </a:rPr>
              <a:t>I</a:t>
            </a:r>
            <a:r>
              <a:rPr lang="fr-FR" altLang="fr-FR" sz="4801" dirty="0">
                <a:solidFill>
                  <a:srgbClr val="773E18"/>
                </a:solidFill>
                <a:latin typeface="Blackadder ITC" panose="04020505051007020D02" pitchFamily="82" charset="0"/>
              </a:rPr>
              <a:t>l était une fois...</a:t>
            </a: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5" name="Text Box 35">
            <a:extLst>
              <a:ext uri="{FF2B5EF4-FFF2-40B4-BE49-F238E27FC236}">
                <a16:creationId xmlns:a16="http://schemas.microsoft.com/office/drawing/2014/main" id="{43F2EA3D-A435-4A38-B8A4-132E4FC20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026" y="2262673"/>
            <a:ext cx="2913696" cy="160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6600" dirty="0">
                <a:solidFill>
                  <a:srgbClr val="773E18"/>
                </a:solidFill>
                <a:latin typeface="Alice in Wonderland" panose="02000500000000000000" pitchFamily="2" charset="0"/>
              </a:rPr>
              <a:t>Ephrem</a:t>
            </a:r>
            <a:endParaRPr lang="fr-FR" altLang="fr-FR" sz="6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07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416290F-6AB5-4075-BF3D-6388B335E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2"/>
          <a:stretch>
            <a:fillRect/>
          </a:stretch>
        </p:blipFill>
        <p:spPr bwMode="auto">
          <a:xfrm>
            <a:off x="2" y="-3174"/>
            <a:ext cx="10744199" cy="757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FD588C0-9D14-49EF-A7D9-A7FBF09E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63" y="1085691"/>
            <a:ext cx="8714275" cy="5897881"/>
          </a:xfrm>
          <a:prstGeom prst="rect">
            <a:avLst/>
          </a:prstGeom>
          <a:noFill/>
          <a:ln>
            <a:noFill/>
          </a:ln>
          <a:effectLst>
            <a:outerShdw blurRad="63500" sx="101999" sy="101999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4">
            <a:extLst>
              <a:ext uri="{FF2B5EF4-FFF2-40B4-BE49-F238E27FC236}">
                <a16:creationId xmlns:a16="http://schemas.microsoft.com/office/drawing/2014/main" id="{EEBF12CB-A5D1-4DF7-A6A5-90BB401C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617" y="2623652"/>
            <a:ext cx="2119313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801" i="1" dirty="0">
                <a:solidFill>
                  <a:srgbClr val="773E18"/>
                </a:solidFill>
                <a:latin typeface="Anabel Alt" panose="02000000000000000000" pitchFamily="2" charset="0"/>
              </a:rPr>
              <a:t>I</a:t>
            </a:r>
            <a:r>
              <a:rPr lang="fr-FR" altLang="fr-FR" sz="4801" dirty="0">
                <a:solidFill>
                  <a:srgbClr val="773E18"/>
                </a:solidFill>
                <a:latin typeface="Blackadder ITC" panose="04020505051007020D02" pitchFamily="82" charset="0"/>
              </a:rPr>
              <a:t>l était une fois...</a:t>
            </a: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5" name="Text Box 35">
            <a:extLst>
              <a:ext uri="{FF2B5EF4-FFF2-40B4-BE49-F238E27FC236}">
                <a16:creationId xmlns:a16="http://schemas.microsoft.com/office/drawing/2014/main" id="{43F2EA3D-A435-4A38-B8A4-132E4FC20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026" y="2262673"/>
            <a:ext cx="2913696" cy="160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6600" dirty="0">
                <a:solidFill>
                  <a:srgbClr val="773E18"/>
                </a:solidFill>
                <a:latin typeface="Alice in Wonderland" panose="02000500000000000000" pitchFamily="2" charset="0"/>
              </a:rPr>
              <a:t>Candice</a:t>
            </a:r>
            <a:endParaRPr lang="fr-FR" altLang="fr-FR" sz="6600" dirty="0">
              <a:latin typeface="Arial" panose="020B0604020202020204" pitchFamily="34" charset="0"/>
            </a:endParaRP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AFCAF27C-F017-9420-5844-27FFC2390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591" y="3046468"/>
            <a:ext cx="2119313" cy="2996173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649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416290F-6AB5-4075-BF3D-6388B335E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2"/>
          <a:stretch>
            <a:fillRect/>
          </a:stretch>
        </p:blipFill>
        <p:spPr bwMode="auto">
          <a:xfrm>
            <a:off x="2" y="-3174"/>
            <a:ext cx="10744199" cy="757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FD588C0-9D14-49EF-A7D9-A7FBF09E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63" y="1085691"/>
            <a:ext cx="8714275" cy="5897881"/>
          </a:xfrm>
          <a:prstGeom prst="rect">
            <a:avLst/>
          </a:prstGeom>
          <a:noFill/>
          <a:ln>
            <a:noFill/>
          </a:ln>
          <a:effectLst>
            <a:outerShdw blurRad="63500" sx="101999" sy="101999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4">
            <a:extLst>
              <a:ext uri="{FF2B5EF4-FFF2-40B4-BE49-F238E27FC236}">
                <a16:creationId xmlns:a16="http://schemas.microsoft.com/office/drawing/2014/main" id="{EEBF12CB-A5D1-4DF7-A6A5-90BB401C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617" y="2623652"/>
            <a:ext cx="2119313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801" i="1" dirty="0">
                <a:solidFill>
                  <a:srgbClr val="773E18"/>
                </a:solidFill>
                <a:latin typeface="Anabel Alt" panose="02000000000000000000" pitchFamily="2" charset="0"/>
              </a:rPr>
              <a:t>I</a:t>
            </a:r>
            <a:r>
              <a:rPr lang="fr-FR" altLang="fr-FR" sz="4801" dirty="0">
                <a:solidFill>
                  <a:srgbClr val="773E18"/>
                </a:solidFill>
                <a:latin typeface="Blackadder ITC" panose="04020505051007020D02" pitchFamily="82" charset="0"/>
              </a:rPr>
              <a:t>l était une fois...</a:t>
            </a: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5" name="Text Box 35">
            <a:extLst>
              <a:ext uri="{FF2B5EF4-FFF2-40B4-BE49-F238E27FC236}">
                <a16:creationId xmlns:a16="http://schemas.microsoft.com/office/drawing/2014/main" id="{43F2EA3D-A435-4A38-B8A4-132E4FC20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026" y="2262673"/>
            <a:ext cx="2913696" cy="160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6600" dirty="0">
                <a:solidFill>
                  <a:srgbClr val="773E18"/>
                </a:solidFill>
                <a:latin typeface="Alice in Wonderland" panose="02000500000000000000" pitchFamily="2" charset="0"/>
              </a:rPr>
              <a:t>Pauline</a:t>
            </a:r>
            <a:endParaRPr lang="fr-FR" altLang="fr-FR" sz="6600" dirty="0">
              <a:latin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B36A18D-D62C-7C9B-3B85-8389C5DDD8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0556" y1="91592" x2="30556" y2="91592"/>
                        <a14:foregroundMark x1="37037" y1="93093" x2="37037" y2="93093"/>
                        <a14:foregroundMark x1="34722" y1="93994" x2="34722" y2="93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5259" y="3324225"/>
            <a:ext cx="1857582" cy="28637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800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416290F-6AB5-4075-BF3D-6388B335E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2"/>
          <a:stretch>
            <a:fillRect/>
          </a:stretch>
        </p:blipFill>
        <p:spPr bwMode="auto">
          <a:xfrm>
            <a:off x="2" y="-3174"/>
            <a:ext cx="10744199" cy="757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FD588C0-9D14-49EF-A7D9-A7FBF09E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63" y="1085691"/>
            <a:ext cx="8714275" cy="5897881"/>
          </a:xfrm>
          <a:prstGeom prst="rect">
            <a:avLst/>
          </a:prstGeom>
          <a:noFill/>
          <a:ln>
            <a:noFill/>
          </a:ln>
          <a:effectLst>
            <a:outerShdw blurRad="63500" sx="101999" sy="101999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4">
            <a:extLst>
              <a:ext uri="{FF2B5EF4-FFF2-40B4-BE49-F238E27FC236}">
                <a16:creationId xmlns:a16="http://schemas.microsoft.com/office/drawing/2014/main" id="{EEBF12CB-A5D1-4DF7-A6A5-90BB401C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617" y="2623652"/>
            <a:ext cx="2119313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801" i="1" dirty="0">
                <a:solidFill>
                  <a:srgbClr val="773E18"/>
                </a:solidFill>
                <a:latin typeface="Anabel Alt" panose="02000000000000000000" pitchFamily="2" charset="0"/>
              </a:rPr>
              <a:t>I</a:t>
            </a:r>
            <a:r>
              <a:rPr lang="fr-FR" altLang="fr-FR" sz="4801" dirty="0">
                <a:solidFill>
                  <a:srgbClr val="773E18"/>
                </a:solidFill>
                <a:latin typeface="Blackadder ITC" panose="04020505051007020D02" pitchFamily="82" charset="0"/>
              </a:rPr>
              <a:t>l était une fois...</a:t>
            </a: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5" name="Text Box 35">
            <a:extLst>
              <a:ext uri="{FF2B5EF4-FFF2-40B4-BE49-F238E27FC236}">
                <a16:creationId xmlns:a16="http://schemas.microsoft.com/office/drawing/2014/main" id="{43F2EA3D-A435-4A38-B8A4-132E4FC20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026" y="2262673"/>
            <a:ext cx="2913696" cy="160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6600" dirty="0">
                <a:solidFill>
                  <a:srgbClr val="773E18"/>
                </a:solidFill>
                <a:latin typeface="Alice in Wonderland" panose="02000500000000000000" pitchFamily="2" charset="0"/>
              </a:rPr>
              <a:t>Maël</a:t>
            </a:r>
            <a:endParaRPr lang="fr-FR" altLang="fr-FR" sz="6600" dirty="0">
              <a:latin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5192B22-0938-DD38-6C8A-DFDDDD30A3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70500" y1="49833" x2="70500" y2="49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72" y="3229767"/>
            <a:ext cx="3681942" cy="2761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8234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416290F-6AB5-4075-BF3D-6388B335E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2"/>
          <a:stretch>
            <a:fillRect/>
          </a:stretch>
        </p:blipFill>
        <p:spPr bwMode="auto">
          <a:xfrm>
            <a:off x="2" y="-3174"/>
            <a:ext cx="10744199" cy="757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FD588C0-9D14-49EF-A7D9-A7FBF09E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63" y="1085691"/>
            <a:ext cx="8714275" cy="5897881"/>
          </a:xfrm>
          <a:prstGeom prst="rect">
            <a:avLst/>
          </a:prstGeom>
          <a:noFill/>
          <a:ln>
            <a:noFill/>
          </a:ln>
          <a:effectLst>
            <a:outerShdw blurRad="63500" sx="101999" sy="101999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4">
            <a:extLst>
              <a:ext uri="{FF2B5EF4-FFF2-40B4-BE49-F238E27FC236}">
                <a16:creationId xmlns:a16="http://schemas.microsoft.com/office/drawing/2014/main" id="{EEBF12CB-A5D1-4DF7-A6A5-90BB401C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617" y="2623652"/>
            <a:ext cx="2119313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801" i="1" dirty="0">
                <a:solidFill>
                  <a:srgbClr val="773E18"/>
                </a:solidFill>
                <a:latin typeface="Anabel Alt" panose="02000000000000000000" pitchFamily="2" charset="0"/>
              </a:rPr>
              <a:t>I</a:t>
            </a:r>
            <a:r>
              <a:rPr lang="fr-FR" altLang="fr-FR" sz="4801" dirty="0">
                <a:solidFill>
                  <a:srgbClr val="773E18"/>
                </a:solidFill>
                <a:latin typeface="Blackadder ITC" panose="04020505051007020D02" pitchFamily="82" charset="0"/>
              </a:rPr>
              <a:t>l était une fois...</a:t>
            </a: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5" name="Text Box 35">
            <a:extLst>
              <a:ext uri="{FF2B5EF4-FFF2-40B4-BE49-F238E27FC236}">
                <a16:creationId xmlns:a16="http://schemas.microsoft.com/office/drawing/2014/main" id="{43F2EA3D-A435-4A38-B8A4-132E4FC20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026" y="2262673"/>
            <a:ext cx="2913696" cy="160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6600" dirty="0">
                <a:solidFill>
                  <a:srgbClr val="773E18"/>
                </a:solidFill>
                <a:latin typeface="Alice in Wonderland" panose="02000500000000000000" pitchFamily="2" charset="0"/>
              </a:rPr>
              <a:t>Axel</a:t>
            </a:r>
            <a:endParaRPr lang="fr-FR" altLang="fr-FR" sz="6600" dirty="0">
              <a:latin typeface="Arial" panose="020B0604020202020204" pitchFamily="34" charset="0"/>
            </a:endParaRPr>
          </a:p>
        </p:txBody>
      </p:sp>
      <p:pic>
        <p:nvPicPr>
          <p:cNvPr id="2" name="Picture 24">
            <a:extLst>
              <a:ext uri="{FF2B5EF4-FFF2-40B4-BE49-F238E27FC236}">
                <a16:creationId xmlns:a16="http://schemas.microsoft.com/office/drawing/2014/main" id="{729C6134-A68B-03D9-79AD-1D36EF735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1" y="3070220"/>
            <a:ext cx="3277872" cy="2996837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845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416290F-6AB5-4075-BF3D-6388B335E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2"/>
          <a:stretch>
            <a:fillRect/>
          </a:stretch>
        </p:blipFill>
        <p:spPr bwMode="auto">
          <a:xfrm>
            <a:off x="2" y="-3174"/>
            <a:ext cx="10744199" cy="757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FD588C0-9D14-49EF-A7D9-A7FBF09E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63" y="1085691"/>
            <a:ext cx="8714275" cy="5897881"/>
          </a:xfrm>
          <a:prstGeom prst="rect">
            <a:avLst/>
          </a:prstGeom>
          <a:noFill/>
          <a:ln>
            <a:noFill/>
          </a:ln>
          <a:effectLst>
            <a:outerShdw blurRad="63500" sx="101999" sy="101999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4">
            <a:extLst>
              <a:ext uri="{FF2B5EF4-FFF2-40B4-BE49-F238E27FC236}">
                <a16:creationId xmlns:a16="http://schemas.microsoft.com/office/drawing/2014/main" id="{EEBF12CB-A5D1-4DF7-A6A5-90BB401C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617" y="2623652"/>
            <a:ext cx="2119313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801" i="1" dirty="0">
                <a:solidFill>
                  <a:srgbClr val="773E18"/>
                </a:solidFill>
                <a:latin typeface="Anabel Alt" panose="02000000000000000000" pitchFamily="2" charset="0"/>
              </a:rPr>
              <a:t>I</a:t>
            </a:r>
            <a:r>
              <a:rPr lang="fr-FR" altLang="fr-FR" sz="4801" dirty="0">
                <a:solidFill>
                  <a:srgbClr val="773E18"/>
                </a:solidFill>
                <a:latin typeface="Blackadder ITC" panose="04020505051007020D02" pitchFamily="82" charset="0"/>
              </a:rPr>
              <a:t>l était une fois...</a:t>
            </a: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5" name="Text Box 35">
            <a:extLst>
              <a:ext uri="{FF2B5EF4-FFF2-40B4-BE49-F238E27FC236}">
                <a16:creationId xmlns:a16="http://schemas.microsoft.com/office/drawing/2014/main" id="{43F2EA3D-A435-4A38-B8A4-132E4FC20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026" y="2262673"/>
            <a:ext cx="2913696" cy="160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6600" dirty="0">
                <a:solidFill>
                  <a:srgbClr val="773E18"/>
                </a:solidFill>
                <a:latin typeface="Alice in Wonderland" panose="02000500000000000000" pitchFamily="2" charset="0"/>
              </a:rPr>
              <a:t>Théo</a:t>
            </a:r>
            <a:endParaRPr lang="fr-FR" altLang="fr-FR" sz="6600" dirty="0">
              <a:latin typeface="Arial" panose="020B0604020202020204" pitchFamily="34" charset="0"/>
            </a:endParaRPr>
          </a:p>
        </p:txBody>
      </p:sp>
      <p:pic>
        <p:nvPicPr>
          <p:cNvPr id="1046" name="Picture 22">
            <a:extLst>
              <a:ext uri="{FF2B5EF4-FFF2-40B4-BE49-F238E27FC236}">
                <a16:creationId xmlns:a16="http://schemas.microsoft.com/office/drawing/2014/main" id="{BA6C99C0-F753-4E79-B1C5-2464315D2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320" y="3424835"/>
            <a:ext cx="1361440" cy="2904744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725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416290F-6AB5-4075-BF3D-6388B335E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2"/>
          <a:stretch>
            <a:fillRect/>
          </a:stretch>
        </p:blipFill>
        <p:spPr bwMode="auto">
          <a:xfrm>
            <a:off x="2" y="-3174"/>
            <a:ext cx="10744199" cy="757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FD588C0-9D14-49EF-A7D9-A7FBF09E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63" y="1085691"/>
            <a:ext cx="8714275" cy="5897881"/>
          </a:xfrm>
          <a:prstGeom prst="rect">
            <a:avLst/>
          </a:prstGeom>
          <a:noFill/>
          <a:ln>
            <a:noFill/>
          </a:ln>
          <a:effectLst>
            <a:outerShdw blurRad="63500" sx="101999" sy="101999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4">
            <a:extLst>
              <a:ext uri="{FF2B5EF4-FFF2-40B4-BE49-F238E27FC236}">
                <a16:creationId xmlns:a16="http://schemas.microsoft.com/office/drawing/2014/main" id="{EEBF12CB-A5D1-4DF7-A6A5-90BB401C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617" y="2623652"/>
            <a:ext cx="2119313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801" i="1" dirty="0">
                <a:solidFill>
                  <a:srgbClr val="773E18"/>
                </a:solidFill>
                <a:latin typeface="Anabel Alt" panose="02000000000000000000" pitchFamily="2" charset="0"/>
              </a:rPr>
              <a:t>I</a:t>
            </a:r>
            <a:r>
              <a:rPr lang="fr-FR" altLang="fr-FR" sz="4801" dirty="0">
                <a:solidFill>
                  <a:srgbClr val="773E18"/>
                </a:solidFill>
                <a:latin typeface="Blackadder ITC" panose="04020505051007020D02" pitchFamily="82" charset="0"/>
              </a:rPr>
              <a:t>l était une fois...</a:t>
            </a: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5" name="Text Box 35">
            <a:extLst>
              <a:ext uri="{FF2B5EF4-FFF2-40B4-BE49-F238E27FC236}">
                <a16:creationId xmlns:a16="http://schemas.microsoft.com/office/drawing/2014/main" id="{43F2EA3D-A435-4A38-B8A4-132E4FC20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026" y="2262673"/>
            <a:ext cx="2913696" cy="160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6600" dirty="0">
                <a:solidFill>
                  <a:srgbClr val="773E18"/>
                </a:solidFill>
                <a:latin typeface="Alice in Wonderland" panose="02000500000000000000" pitchFamily="2" charset="0"/>
              </a:rPr>
              <a:t>Antoine</a:t>
            </a:r>
            <a:endParaRPr lang="fr-FR" altLang="fr-FR" sz="6600" dirty="0">
              <a:latin typeface="Arial" panose="020B0604020202020204" pitchFamily="34" charset="0"/>
            </a:endParaRPr>
          </a:p>
        </p:txBody>
      </p:sp>
      <p:pic>
        <p:nvPicPr>
          <p:cNvPr id="1045" name="Picture 21">
            <a:extLst>
              <a:ext uri="{FF2B5EF4-FFF2-40B4-BE49-F238E27FC236}">
                <a16:creationId xmlns:a16="http://schemas.microsoft.com/office/drawing/2014/main" id="{B7580B50-28CE-4E36-8279-0481B6EBB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2893806"/>
            <a:ext cx="3261489" cy="3261492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079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416290F-6AB5-4075-BF3D-6388B335E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2"/>
          <a:stretch>
            <a:fillRect/>
          </a:stretch>
        </p:blipFill>
        <p:spPr bwMode="auto">
          <a:xfrm>
            <a:off x="2" y="-3174"/>
            <a:ext cx="10744199" cy="757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FD588C0-9D14-49EF-A7D9-A7FBF09E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63" y="1085691"/>
            <a:ext cx="8714275" cy="5897881"/>
          </a:xfrm>
          <a:prstGeom prst="rect">
            <a:avLst/>
          </a:prstGeom>
          <a:noFill/>
          <a:ln>
            <a:noFill/>
          </a:ln>
          <a:effectLst>
            <a:outerShdw blurRad="63500" sx="101999" sy="101999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4">
            <a:extLst>
              <a:ext uri="{FF2B5EF4-FFF2-40B4-BE49-F238E27FC236}">
                <a16:creationId xmlns:a16="http://schemas.microsoft.com/office/drawing/2014/main" id="{EEBF12CB-A5D1-4DF7-A6A5-90BB401C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617" y="2623652"/>
            <a:ext cx="2119313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801" i="1" dirty="0">
                <a:solidFill>
                  <a:srgbClr val="773E18"/>
                </a:solidFill>
                <a:latin typeface="Anabel Alt" panose="02000000000000000000" pitchFamily="2" charset="0"/>
              </a:rPr>
              <a:t>I</a:t>
            </a:r>
            <a:r>
              <a:rPr lang="fr-FR" altLang="fr-FR" sz="4801" dirty="0">
                <a:solidFill>
                  <a:srgbClr val="773E18"/>
                </a:solidFill>
                <a:latin typeface="Blackadder ITC" panose="04020505051007020D02" pitchFamily="82" charset="0"/>
              </a:rPr>
              <a:t>l était une fois...</a:t>
            </a: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5" name="Text Box 35">
            <a:extLst>
              <a:ext uri="{FF2B5EF4-FFF2-40B4-BE49-F238E27FC236}">
                <a16:creationId xmlns:a16="http://schemas.microsoft.com/office/drawing/2014/main" id="{43F2EA3D-A435-4A38-B8A4-132E4FC20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124" y="2262673"/>
            <a:ext cx="2913696" cy="160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6600" dirty="0" err="1">
                <a:solidFill>
                  <a:srgbClr val="773E18"/>
                </a:solidFill>
                <a:latin typeface="Alice in Wonderland" panose="02000500000000000000" pitchFamily="2" charset="0"/>
              </a:rPr>
              <a:t>Lya</a:t>
            </a:r>
            <a:endParaRPr lang="fr-FR" altLang="fr-FR" sz="6600" dirty="0">
              <a:latin typeface="Arial" panose="020B0604020202020204" pitchFamily="34" charset="0"/>
            </a:endParaRPr>
          </a:p>
        </p:txBody>
      </p:sp>
      <p:pic>
        <p:nvPicPr>
          <p:cNvPr id="1033" name="Picture 9">
            <a:extLst>
              <a:ext uri="{FF2B5EF4-FFF2-40B4-BE49-F238E27FC236}">
                <a16:creationId xmlns:a16="http://schemas.microsoft.com/office/drawing/2014/main" id="{6DD2848F-4B51-420C-A0C8-29A81D1F7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009" y="2891248"/>
            <a:ext cx="1619927" cy="3445417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150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416290F-6AB5-4075-BF3D-6388B335E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2"/>
          <a:stretch>
            <a:fillRect/>
          </a:stretch>
        </p:blipFill>
        <p:spPr bwMode="auto">
          <a:xfrm>
            <a:off x="2" y="-3174"/>
            <a:ext cx="10744199" cy="757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FD588C0-9D14-49EF-A7D9-A7FBF09E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63" y="1085691"/>
            <a:ext cx="8714275" cy="5897881"/>
          </a:xfrm>
          <a:prstGeom prst="rect">
            <a:avLst/>
          </a:prstGeom>
          <a:noFill/>
          <a:ln>
            <a:noFill/>
          </a:ln>
          <a:effectLst>
            <a:outerShdw blurRad="63500" sx="101999" sy="101999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4">
            <a:extLst>
              <a:ext uri="{FF2B5EF4-FFF2-40B4-BE49-F238E27FC236}">
                <a16:creationId xmlns:a16="http://schemas.microsoft.com/office/drawing/2014/main" id="{EEBF12CB-A5D1-4DF7-A6A5-90BB401C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617" y="2623652"/>
            <a:ext cx="2119313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801" i="1" dirty="0">
                <a:solidFill>
                  <a:srgbClr val="773E18"/>
                </a:solidFill>
                <a:latin typeface="Anabel Alt" panose="02000000000000000000" pitchFamily="2" charset="0"/>
              </a:rPr>
              <a:t>I</a:t>
            </a:r>
            <a:r>
              <a:rPr lang="fr-FR" altLang="fr-FR" sz="4801" dirty="0">
                <a:solidFill>
                  <a:srgbClr val="773E18"/>
                </a:solidFill>
                <a:latin typeface="Blackadder ITC" panose="04020505051007020D02" pitchFamily="82" charset="0"/>
              </a:rPr>
              <a:t>l était une fois...</a:t>
            </a: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5" name="Text Box 35">
            <a:extLst>
              <a:ext uri="{FF2B5EF4-FFF2-40B4-BE49-F238E27FC236}">
                <a16:creationId xmlns:a16="http://schemas.microsoft.com/office/drawing/2014/main" id="{43F2EA3D-A435-4A38-B8A4-132E4FC20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026" y="2262673"/>
            <a:ext cx="2913696" cy="160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6600" dirty="0">
                <a:solidFill>
                  <a:srgbClr val="773E18"/>
                </a:solidFill>
                <a:latin typeface="Alice in Wonderland" panose="02000500000000000000" pitchFamily="2" charset="0"/>
              </a:rPr>
              <a:t>Noélie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FBEBF49-3E06-4BAD-8175-360C343CF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716" y="3354695"/>
            <a:ext cx="1904425" cy="2478087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387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416290F-6AB5-4075-BF3D-6388B335E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2"/>
          <a:stretch>
            <a:fillRect/>
          </a:stretch>
        </p:blipFill>
        <p:spPr bwMode="auto">
          <a:xfrm>
            <a:off x="2" y="-3174"/>
            <a:ext cx="10744199" cy="757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FD588C0-9D14-49EF-A7D9-A7FBF09E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63" y="1085691"/>
            <a:ext cx="8714275" cy="5897881"/>
          </a:xfrm>
          <a:prstGeom prst="rect">
            <a:avLst/>
          </a:prstGeom>
          <a:noFill/>
          <a:ln>
            <a:noFill/>
          </a:ln>
          <a:effectLst>
            <a:outerShdw blurRad="63500" sx="101999" sy="101999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4">
            <a:extLst>
              <a:ext uri="{FF2B5EF4-FFF2-40B4-BE49-F238E27FC236}">
                <a16:creationId xmlns:a16="http://schemas.microsoft.com/office/drawing/2014/main" id="{EEBF12CB-A5D1-4DF7-A6A5-90BB401C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617" y="2623652"/>
            <a:ext cx="2119313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801" i="1" dirty="0">
                <a:solidFill>
                  <a:srgbClr val="773E18"/>
                </a:solidFill>
                <a:latin typeface="Anabel Alt" panose="02000000000000000000" pitchFamily="2" charset="0"/>
              </a:rPr>
              <a:t>I</a:t>
            </a:r>
            <a:r>
              <a:rPr lang="fr-FR" altLang="fr-FR" sz="4801" dirty="0">
                <a:solidFill>
                  <a:srgbClr val="773E18"/>
                </a:solidFill>
                <a:latin typeface="Blackadder ITC" panose="04020505051007020D02" pitchFamily="82" charset="0"/>
              </a:rPr>
              <a:t>l était une fois...</a:t>
            </a: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5" name="Text Box 35">
            <a:extLst>
              <a:ext uri="{FF2B5EF4-FFF2-40B4-BE49-F238E27FC236}">
                <a16:creationId xmlns:a16="http://schemas.microsoft.com/office/drawing/2014/main" id="{43F2EA3D-A435-4A38-B8A4-132E4FC20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026" y="2262673"/>
            <a:ext cx="2913696" cy="160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6000" dirty="0">
                <a:solidFill>
                  <a:srgbClr val="773E18"/>
                </a:solidFill>
                <a:latin typeface="Alice in Wonderland" panose="02000500000000000000" pitchFamily="2" charset="0"/>
              </a:rPr>
              <a:t>Charlie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8131CE2-8D21-EEA9-8050-8148537E8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133" y="3317311"/>
            <a:ext cx="1586117" cy="2130989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043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416290F-6AB5-4075-BF3D-6388B335E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2"/>
          <a:stretch>
            <a:fillRect/>
          </a:stretch>
        </p:blipFill>
        <p:spPr bwMode="auto">
          <a:xfrm>
            <a:off x="2" y="-3174"/>
            <a:ext cx="10744199" cy="757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FD588C0-9D14-49EF-A7D9-A7FBF09E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63" y="1085691"/>
            <a:ext cx="8714275" cy="5897881"/>
          </a:xfrm>
          <a:prstGeom prst="rect">
            <a:avLst/>
          </a:prstGeom>
          <a:noFill/>
          <a:ln>
            <a:noFill/>
          </a:ln>
          <a:effectLst>
            <a:outerShdw blurRad="63500" sx="101999" sy="101999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4">
            <a:extLst>
              <a:ext uri="{FF2B5EF4-FFF2-40B4-BE49-F238E27FC236}">
                <a16:creationId xmlns:a16="http://schemas.microsoft.com/office/drawing/2014/main" id="{EEBF12CB-A5D1-4DF7-A6A5-90BB401C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617" y="2623652"/>
            <a:ext cx="2119313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801" i="1" dirty="0">
                <a:solidFill>
                  <a:srgbClr val="773E18"/>
                </a:solidFill>
                <a:latin typeface="Anabel Alt" panose="02000000000000000000" pitchFamily="2" charset="0"/>
              </a:rPr>
              <a:t>I</a:t>
            </a:r>
            <a:r>
              <a:rPr lang="fr-FR" altLang="fr-FR" sz="4801" dirty="0">
                <a:solidFill>
                  <a:srgbClr val="773E18"/>
                </a:solidFill>
                <a:latin typeface="Blackadder ITC" panose="04020505051007020D02" pitchFamily="82" charset="0"/>
              </a:rPr>
              <a:t>l était une fois...</a:t>
            </a: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5" name="Text Box 35">
            <a:extLst>
              <a:ext uri="{FF2B5EF4-FFF2-40B4-BE49-F238E27FC236}">
                <a16:creationId xmlns:a16="http://schemas.microsoft.com/office/drawing/2014/main" id="{43F2EA3D-A435-4A38-B8A4-132E4FC20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026" y="2262673"/>
            <a:ext cx="2913696" cy="160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6000" dirty="0">
                <a:solidFill>
                  <a:srgbClr val="773E18"/>
                </a:solidFill>
                <a:latin typeface="Alice in Wonderland" panose="02000500000000000000" pitchFamily="2" charset="0"/>
              </a:rPr>
              <a:t>Hugo</a:t>
            </a:r>
          </a:p>
        </p:txBody>
      </p:sp>
      <p:pic>
        <p:nvPicPr>
          <p:cNvPr id="1047" name="Picture 23">
            <a:extLst>
              <a:ext uri="{FF2B5EF4-FFF2-40B4-BE49-F238E27FC236}">
                <a16:creationId xmlns:a16="http://schemas.microsoft.com/office/drawing/2014/main" id="{DBDE200D-D6EE-415C-8110-74CAC25A6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6131">
            <a:off x="6335011" y="3246670"/>
            <a:ext cx="2097183" cy="283922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516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416290F-6AB5-4075-BF3D-6388B335E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2"/>
          <a:stretch>
            <a:fillRect/>
          </a:stretch>
        </p:blipFill>
        <p:spPr bwMode="auto">
          <a:xfrm>
            <a:off x="2" y="-3174"/>
            <a:ext cx="10744199" cy="757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FD588C0-9D14-49EF-A7D9-A7FBF09E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63" y="1085691"/>
            <a:ext cx="8714275" cy="5897881"/>
          </a:xfrm>
          <a:prstGeom prst="rect">
            <a:avLst/>
          </a:prstGeom>
          <a:noFill/>
          <a:ln>
            <a:noFill/>
          </a:ln>
          <a:effectLst>
            <a:outerShdw blurRad="63500" sx="101999" sy="101999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4">
            <a:extLst>
              <a:ext uri="{FF2B5EF4-FFF2-40B4-BE49-F238E27FC236}">
                <a16:creationId xmlns:a16="http://schemas.microsoft.com/office/drawing/2014/main" id="{EEBF12CB-A5D1-4DF7-A6A5-90BB401C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617" y="2623652"/>
            <a:ext cx="2119313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801" i="1" dirty="0">
                <a:solidFill>
                  <a:srgbClr val="773E18"/>
                </a:solidFill>
                <a:latin typeface="Anabel Alt" panose="02000000000000000000" pitchFamily="2" charset="0"/>
              </a:rPr>
              <a:t>I</a:t>
            </a:r>
            <a:r>
              <a:rPr lang="fr-FR" altLang="fr-FR" sz="4801" dirty="0">
                <a:solidFill>
                  <a:srgbClr val="773E18"/>
                </a:solidFill>
                <a:latin typeface="Blackadder ITC" panose="04020505051007020D02" pitchFamily="82" charset="0"/>
              </a:rPr>
              <a:t>l était une fois...</a:t>
            </a: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5" name="Text Box 35">
            <a:extLst>
              <a:ext uri="{FF2B5EF4-FFF2-40B4-BE49-F238E27FC236}">
                <a16:creationId xmlns:a16="http://schemas.microsoft.com/office/drawing/2014/main" id="{43F2EA3D-A435-4A38-B8A4-132E4FC20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026" y="2262673"/>
            <a:ext cx="2913696" cy="160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6600" dirty="0">
                <a:solidFill>
                  <a:srgbClr val="773E18"/>
                </a:solidFill>
                <a:latin typeface="Alice in Wonderland" panose="02000500000000000000" pitchFamily="2" charset="0"/>
              </a:rPr>
              <a:t>Mathias</a:t>
            </a:r>
            <a:endParaRPr lang="fr-FR" altLang="fr-FR" sz="6600" dirty="0">
              <a:latin typeface="Arial" panose="020B0604020202020204" pitchFamily="34" charset="0"/>
            </a:endParaRPr>
          </a:p>
        </p:txBody>
      </p:sp>
      <p:pic>
        <p:nvPicPr>
          <p:cNvPr id="2" name="Picture 29">
            <a:extLst>
              <a:ext uri="{FF2B5EF4-FFF2-40B4-BE49-F238E27FC236}">
                <a16:creationId xmlns:a16="http://schemas.microsoft.com/office/drawing/2014/main" id="{1DA7D897-42D1-6F5D-CB1B-A2F66192D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591" y="3312592"/>
            <a:ext cx="2119313" cy="2660083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927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416290F-6AB5-4075-BF3D-6388B335E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2"/>
          <a:stretch>
            <a:fillRect/>
          </a:stretch>
        </p:blipFill>
        <p:spPr bwMode="auto">
          <a:xfrm>
            <a:off x="2" y="-3174"/>
            <a:ext cx="10744199" cy="757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FD588C0-9D14-49EF-A7D9-A7FBF09E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63" y="1085691"/>
            <a:ext cx="8714275" cy="5897881"/>
          </a:xfrm>
          <a:prstGeom prst="rect">
            <a:avLst/>
          </a:prstGeom>
          <a:noFill/>
          <a:ln>
            <a:noFill/>
          </a:ln>
          <a:effectLst>
            <a:outerShdw blurRad="63500" sx="101999" sy="101999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4">
            <a:extLst>
              <a:ext uri="{FF2B5EF4-FFF2-40B4-BE49-F238E27FC236}">
                <a16:creationId xmlns:a16="http://schemas.microsoft.com/office/drawing/2014/main" id="{EEBF12CB-A5D1-4DF7-A6A5-90BB401C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617" y="2623652"/>
            <a:ext cx="2119313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801" i="1" dirty="0">
                <a:solidFill>
                  <a:srgbClr val="773E18"/>
                </a:solidFill>
                <a:latin typeface="Anabel Alt" panose="02000000000000000000" pitchFamily="2" charset="0"/>
              </a:rPr>
              <a:t>I</a:t>
            </a:r>
            <a:r>
              <a:rPr lang="fr-FR" altLang="fr-FR" sz="4801" dirty="0">
                <a:solidFill>
                  <a:srgbClr val="773E18"/>
                </a:solidFill>
                <a:latin typeface="Blackadder ITC" panose="04020505051007020D02" pitchFamily="82" charset="0"/>
              </a:rPr>
              <a:t>l était une fois...</a:t>
            </a: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5" name="Text Box 35">
            <a:extLst>
              <a:ext uri="{FF2B5EF4-FFF2-40B4-BE49-F238E27FC236}">
                <a16:creationId xmlns:a16="http://schemas.microsoft.com/office/drawing/2014/main" id="{43F2EA3D-A435-4A38-B8A4-132E4FC20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026" y="2262673"/>
            <a:ext cx="2913696" cy="160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6600" dirty="0">
                <a:solidFill>
                  <a:srgbClr val="773E18"/>
                </a:solidFill>
                <a:latin typeface="Alice in Wonderland"/>
              </a:rPr>
              <a:t>Sacha</a:t>
            </a:r>
            <a:endParaRPr lang="fr-FR" altLang="fr-FR" sz="6600" dirty="0">
              <a:latin typeface="Alice in Wonderland"/>
            </a:endParaRP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BD81506F-C455-4531-9C03-FECA08E1C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052" y="3236193"/>
            <a:ext cx="2284694" cy="2092657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575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416290F-6AB5-4075-BF3D-6388B335E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2"/>
          <a:stretch>
            <a:fillRect/>
          </a:stretch>
        </p:blipFill>
        <p:spPr bwMode="auto">
          <a:xfrm>
            <a:off x="2" y="-3174"/>
            <a:ext cx="10744199" cy="757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FD588C0-9D14-49EF-A7D9-A7FBF09E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63" y="1085691"/>
            <a:ext cx="8714275" cy="5897881"/>
          </a:xfrm>
          <a:prstGeom prst="rect">
            <a:avLst/>
          </a:prstGeom>
          <a:noFill/>
          <a:ln>
            <a:noFill/>
          </a:ln>
          <a:effectLst>
            <a:outerShdw blurRad="63500" sx="101999" sy="101999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4">
            <a:extLst>
              <a:ext uri="{FF2B5EF4-FFF2-40B4-BE49-F238E27FC236}">
                <a16:creationId xmlns:a16="http://schemas.microsoft.com/office/drawing/2014/main" id="{EEBF12CB-A5D1-4DF7-A6A5-90BB401C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617" y="2623652"/>
            <a:ext cx="2119313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801" i="1" dirty="0">
                <a:solidFill>
                  <a:srgbClr val="773E18"/>
                </a:solidFill>
                <a:latin typeface="Anabel Alt" panose="02000000000000000000" pitchFamily="2" charset="0"/>
              </a:rPr>
              <a:t>I</a:t>
            </a:r>
            <a:r>
              <a:rPr lang="fr-FR" altLang="fr-FR" sz="4801" dirty="0">
                <a:solidFill>
                  <a:srgbClr val="773E18"/>
                </a:solidFill>
                <a:latin typeface="Blackadder ITC" panose="04020505051007020D02" pitchFamily="82" charset="0"/>
              </a:rPr>
              <a:t>l était une fois...</a:t>
            </a: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5" name="Text Box 35">
            <a:extLst>
              <a:ext uri="{FF2B5EF4-FFF2-40B4-BE49-F238E27FC236}">
                <a16:creationId xmlns:a16="http://schemas.microsoft.com/office/drawing/2014/main" id="{43F2EA3D-A435-4A38-B8A4-132E4FC20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026" y="2262673"/>
            <a:ext cx="2913696" cy="160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6600" dirty="0">
                <a:solidFill>
                  <a:srgbClr val="773E18"/>
                </a:solidFill>
                <a:latin typeface="Alice in Wonderland"/>
              </a:rPr>
              <a:t>Lucas</a:t>
            </a:r>
            <a:endParaRPr lang="fr-FR" altLang="fr-FR" sz="6600" dirty="0">
              <a:latin typeface="Alice in Wonderland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F4EC56B-0852-3C86-7001-EA78019F1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026" y="3177380"/>
            <a:ext cx="2913696" cy="2913696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869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416290F-6AB5-4075-BF3D-6388B335E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2"/>
          <a:stretch>
            <a:fillRect/>
          </a:stretch>
        </p:blipFill>
        <p:spPr bwMode="auto">
          <a:xfrm>
            <a:off x="2" y="-3174"/>
            <a:ext cx="10744199" cy="757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FD588C0-9D14-49EF-A7D9-A7FBF09E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63" y="1085691"/>
            <a:ext cx="8714275" cy="5897881"/>
          </a:xfrm>
          <a:prstGeom prst="rect">
            <a:avLst/>
          </a:prstGeom>
          <a:noFill/>
          <a:ln>
            <a:noFill/>
          </a:ln>
          <a:effectLst>
            <a:outerShdw blurRad="63500" sx="101999" sy="101999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4">
            <a:extLst>
              <a:ext uri="{FF2B5EF4-FFF2-40B4-BE49-F238E27FC236}">
                <a16:creationId xmlns:a16="http://schemas.microsoft.com/office/drawing/2014/main" id="{EEBF12CB-A5D1-4DF7-A6A5-90BB401C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617" y="2623652"/>
            <a:ext cx="2119313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801" i="1" dirty="0">
                <a:solidFill>
                  <a:srgbClr val="773E18"/>
                </a:solidFill>
                <a:latin typeface="Anabel Alt" panose="02000000000000000000" pitchFamily="2" charset="0"/>
              </a:rPr>
              <a:t>I</a:t>
            </a:r>
            <a:r>
              <a:rPr lang="fr-FR" altLang="fr-FR" sz="4801" dirty="0">
                <a:solidFill>
                  <a:srgbClr val="773E18"/>
                </a:solidFill>
                <a:latin typeface="Blackadder ITC" panose="04020505051007020D02" pitchFamily="82" charset="0"/>
              </a:rPr>
              <a:t>l était une fois...</a:t>
            </a: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5" name="Text Box 35">
            <a:extLst>
              <a:ext uri="{FF2B5EF4-FFF2-40B4-BE49-F238E27FC236}">
                <a16:creationId xmlns:a16="http://schemas.microsoft.com/office/drawing/2014/main" id="{43F2EA3D-A435-4A38-B8A4-132E4FC20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026" y="2262673"/>
            <a:ext cx="2913696" cy="160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6600" dirty="0">
                <a:solidFill>
                  <a:srgbClr val="773E18"/>
                </a:solidFill>
                <a:latin typeface="Alice in Wonderland"/>
              </a:rPr>
              <a:t>Mylan</a:t>
            </a:r>
            <a:endParaRPr lang="fr-FR" altLang="fr-FR" sz="6600" dirty="0">
              <a:latin typeface="Alice in Wonderland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28C461-2C23-B207-C1E4-4585AFA35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026" y="3161982"/>
            <a:ext cx="2498391" cy="2152968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048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416290F-6AB5-4075-BF3D-6388B335E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2"/>
          <a:stretch>
            <a:fillRect/>
          </a:stretch>
        </p:blipFill>
        <p:spPr bwMode="auto">
          <a:xfrm>
            <a:off x="2" y="-3174"/>
            <a:ext cx="10744199" cy="757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FD588C0-9D14-49EF-A7D9-A7FBF09E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63" y="1085691"/>
            <a:ext cx="8714275" cy="5897881"/>
          </a:xfrm>
          <a:prstGeom prst="rect">
            <a:avLst/>
          </a:prstGeom>
          <a:noFill/>
          <a:ln>
            <a:noFill/>
          </a:ln>
          <a:effectLst>
            <a:outerShdw blurRad="63500" sx="101999" sy="101999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4">
            <a:extLst>
              <a:ext uri="{FF2B5EF4-FFF2-40B4-BE49-F238E27FC236}">
                <a16:creationId xmlns:a16="http://schemas.microsoft.com/office/drawing/2014/main" id="{EEBF12CB-A5D1-4DF7-A6A5-90BB401C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617" y="2623652"/>
            <a:ext cx="2119313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801" i="1" dirty="0">
                <a:solidFill>
                  <a:srgbClr val="773E18"/>
                </a:solidFill>
                <a:latin typeface="Anabel Alt" panose="02000000000000000000" pitchFamily="2" charset="0"/>
              </a:rPr>
              <a:t>I</a:t>
            </a:r>
            <a:r>
              <a:rPr lang="fr-FR" altLang="fr-FR" sz="4801" dirty="0">
                <a:solidFill>
                  <a:srgbClr val="773E18"/>
                </a:solidFill>
                <a:latin typeface="Blackadder ITC" panose="04020505051007020D02" pitchFamily="82" charset="0"/>
              </a:rPr>
              <a:t>l était une fois...</a:t>
            </a: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5" name="Text Box 35">
            <a:extLst>
              <a:ext uri="{FF2B5EF4-FFF2-40B4-BE49-F238E27FC236}">
                <a16:creationId xmlns:a16="http://schemas.microsoft.com/office/drawing/2014/main" id="{43F2EA3D-A435-4A38-B8A4-132E4FC20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026" y="2262673"/>
            <a:ext cx="2913696" cy="160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6600" dirty="0">
                <a:solidFill>
                  <a:srgbClr val="773E18"/>
                </a:solidFill>
                <a:latin typeface="Alice in Wonderland"/>
              </a:rPr>
              <a:t>Augustin</a:t>
            </a:r>
            <a:endParaRPr lang="fr-FR" altLang="fr-FR" sz="6600" dirty="0">
              <a:latin typeface="Alice in Wonderland"/>
            </a:endParaRPr>
          </a:p>
        </p:txBody>
      </p:sp>
      <p:pic>
        <p:nvPicPr>
          <p:cNvPr id="2" name="Picture 17">
            <a:extLst>
              <a:ext uri="{FF2B5EF4-FFF2-40B4-BE49-F238E27FC236}">
                <a16:creationId xmlns:a16="http://schemas.microsoft.com/office/drawing/2014/main" id="{42297885-EA21-5F3B-67D9-47AB92B89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591" y="3041850"/>
            <a:ext cx="1938396" cy="2813004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562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416290F-6AB5-4075-BF3D-6388B335E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2"/>
          <a:stretch>
            <a:fillRect/>
          </a:stretch>
        </p:blipFill>
        <p:spPr bwMode="auto">
          <a:xfrm>
            <a:off x="2" y="-3174"/>
            <a:ext cx="10744199" cy="757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FD588C0-9D14-49EF-A7D9-A7FBF09E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63" y="1085691"/>
            <a:ext cx="8714275" cy="5897881"/>
          </a:xfrm>
          <a:prstGeom prst="rect">
            <a:avLst/>
          </a:prstGeom>
          <a:noFill/>
          <a:ln>
            <a:noFill/>
          </a:ln>
          <a:effectLst>
            <a:outerShdw blurRad="63500" sx="101999" sy="101999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4">
            <a:extLst>
              <a:ext uri="{FF2B5EF4-FFF2-40B4-BE49-F238E27FC236}">
                <a16:creationId xmlns:a16="http://schemas.microsoft.com/office/drawing/2014/main" id="{EEBF12CB-A5D1-4DF7-A6A5-90BB401C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617" y="2623652"/>
            <a:ext cx="2119313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801" i="1" dirty="0">
                <a:solidFill>
                  <a:srgbClr val="773E18"/>
                </a:solidFill>
                <a:latin typeface="Anabel Alt" panose="02000000000000000000" pitchFamily="2" charset="0"/>
              </a:rPr>
              <a:t>I</a:t>
            </a:r>
            <a:r>
              <a:rPr lang="fr-FR" altLang="fr-FR" sz="4801" dirty="0">
                <a:solidFill>
                  <a:srgbClr val="773E18"/>
                </a:solidFill>
                <a:latin typeface="Blackadder ITC" panose="04020505051007020D02" pitchFamily="82" charset="0"/>
              </a:rPr>
              <a:t>l était une fois...</a:t>
            </a: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5" name="Text Box 35">
            <a:extLst>
              <a:ext uri="{FF2B5EF4-FFF2-40B4-BE49-F238E27FC236}">
                <a16:creationId xmlns:a16="http://schemas.microsoft.com/office/drawing/2014/main" id="{43F2EA3D-A435-4A38-B8A4-132E4FC20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026" y="2262673"/>
            <a:ext cx="2913696" cy="160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6600" dirty="0">
                <a:solidFill>
                  <a:srgbClr val="773E18"/>
                </a:solidFill>
                <a:latin typeface="Alice in Wonderland"/>
              </a:rPr>
              <a:t>Stanley</a:t>
            </a:r>
            <a:endParaRPr lang="fr-FR" altLang="fr-FR" sz="6600" dirty="0">
              <a:latin typeface="Alice in Wonderland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4EFD79E-466E-5126-2D87-3B7D91E290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33288" y1="57880" x2="17120" y2="65082"/>
                        <a14:backgroundMark x1="24049" y1="40761" x2="24321" y2="30027"/>
                        <a14:backgroundMark x1="45652" y1="19565" x2="57065" y2="15897"/>
                        <a14:backgroundMark x1="48777" y1="57609" x2="54755" y2="66848"/>
                        <a14:backgroundMark x1="31658" y1="27853" x2="31658" y2="27853"/>
                        <a14:backgroundMark x1="31522" y1="28668" x2="31522" y2="28668"/>
                        <a14:backgroundMark x1="51359" y1="27446" x2="51359" y2="27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9" t="8061" r="34275" b="10668"/>
          <a:stretch/>
        </p:blipFill>
        <p:spPr>
          <a:xfrm>
            <a:off x="6434591" y="3087599"/>
            <a:ext cx="1974681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07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F75BB-C959-7D69-0EA7-E4665D014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3C80202-DE63-156C-050A-521252B47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2"/>
          <a:stretch>
            <a:fillRect/>
          </a:stretch>
        </p:blipFill>
        <p:spPr bwMode="auto">
          <a:xfrm>
            <a:off x="2" y="-3174"/>
            <a:ext cx="10744199" cy="757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DB20F907-2D02-7ABC-D3F2-D5BB0662D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63" y="1085691"/>
            <a:ext cx="8714275" cy="5897881"/>
          </a:xfrm>
          <a:prstGeom prst="rect">
            <a:avLst/>
          </a:prstGeom>
          <a:noFill/>
          <a:ln>
            <a:noFill/>
          </a:ln>
          <a:effectLst>
            <a:outerShdw blurRad="63500" sx="101999" sy="101999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4">
            <a:extLst>
              <a:ext uri="{FF2B5EF4-FFF2-40B4-BE49-F238E27FC236}">
                <a16:creationId xmlns:a16="http://schemas.microsoft.com/office/drawing/2014/main" id="{C9E35D5B-B88C-9A0F-33BA-4C438F62F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617" y="2623652"/>
            <a:ext cx="2119313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801" i="1" dirty="0">
                <a:solidFill>
                  <a:srgbClr val="773E18"/>
                </a:solidFill>
                <a:latin typeface="Anabel Alt" panose="02000000000000000000" pitchFamily="2" charset="0"/>
              </a:rPr>
              <a:t>I</a:t>
            </a:r>
            <a:r>
              <a:rPr lang="fr-FR" altLang="fr-FR" sz="4801" dirty="0">
                <a:solidFill>
                  <a:srgbClr val="773E18"/>
                </a:solidFill>
                <a:latin typeface="Blackadder ITC" panose="04020505051007020D02" pitchFamily="82" charset="0"/>
              </a:rPr>
              <a:t>l était une fois...</a:t>
            </a: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5" name="Text Box 35">
            <a:extLst>
              <a:ext uri="{FF2B5EF4-FFF2-40B4-BE49-F238E27FC236}">
                <a16:creationId xmlns:a16="http://schemas.microsoft.com/office/drawing/2014/main" id="{80930319-AED8-1401-5029-2E5564140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026" y="2262673"/>
            <a:ext cx="2913696" cy="160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6600" dirty="0" err="1">
                <a:solidFill>
                  <a:srgbClr val="773E18"/>
                </a:solidFill>
                <a:latin typeface="Alice in Wonderland"/>
              </a:rPr>
              <a:t>Madenn</a:t>
            </a:r>
            <a:endParaRPr lang="fr-FR" altLang="fr-FR" sz="6600" dirty="0">
              <a:latin typeface="Alice in Wonderland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543E165-5055-D443-6619-6824B870F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2500" y1="60269" x2="14919" y2="53199"/>
                        <a14:foregroundMark x1="13710" y1="52189" x2="13710" y2="52189"/>
                        <a14:foregroundMark x1="18952" y1="55556" x2="18952" y2="55556"/>
                        <a14:backgroundMark x1="35887" y1="60606" x2="39919" y2="61953"/>
                        <a14:backgroundMark x1="34274" y1="66330" x2="34274" y2="663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2051" y="3471696"/>
            <a:ext cx="2119313" cy="253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6206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7506A-3300-D2E3-3755-3A90C668A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3BCABD2-67B6-0141-26E7-004F2F0A8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2"/>
          <a:stretch>
            <a:fillRect/>
          </a:stretch>
        </p:blipFill>
        <p:spPr bwMode="auto">
          <a:xfrm>
            <a:off x="2" y="-3174"/>
            <a:ext cx="10744199" cy="757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4161C794-9EFE-09EB-054B-EAAD168DA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63" y="1085691"/>
            <a:ext cx="8714275" cy="5897881"/>
          </a:xfrm>
          <a:prstGeom prst="rect">
            <a:avLst/>
          </a:prstGeom>
          <a:noFill/>
          <a:ln>
            <a:noFill/>
          </a:ln>
          <a:effectLst>
            <a:outerShdw blurRad="63500" sx="101999" sy="101999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4">
            <a:extLst>
              <a:ext uri="{FF2B5EF4-FFF2-40B4-BE49-F238E27FC236}">
                <a16:creationId xmlns:a16="http://schemas.microsoft.com/office/drawing/2014/main" id="{8728F633-F5F6-E92E-1AF5-EA496A79D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617" y="2623652"/>
            <a:ext cx="2119313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801" i="1" dirty="0">
                <a:solidFill>
                  <a:srgbClr val="773E18"/>
                </a:solidFill>
                <a:latin typeface="Anabel Alt" panose="02000000000000000000" pitchFamily="2" charset="0"/>
              </a:rPr>
              <a:t>I</a:t>
            </a:r>
            <a:r>
              <a:rPr lang="fr-FR" altLang="fr-FR" sz="4801" dirty="0">
                <a:solidFill>
                  <a:srgbClr val="773E18"/>
                </a:solidFill>
                <a:latin typeface="Blackadder ITC" panose="04020505051007020D02" pitchFamily="82" charset="0"/>
              </a:rPr>
              <a:t>l était une fois...</a:t>
            </a: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5" name="Text Box 35">
            <a:extLst>
              <a:ext uri="{FF2B5EF4-FFF2-40B4-BE49-F238E27FC236}">
                <a16:creationId xmlns:a16="http://schemas.microsoft.com/office/drawing/2014/main" id="{7110F88E-7975-97BC-8D1E-6EED677B2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026" y="2262673"/>
            <a:ext cx="2913696" cy="160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6600" dirty="0">
                <a:solidFill>
                  <a:srgbClr val="773E18"/>
                </a:solidFill>
                <a:latin typeface="Alice in Wonderland"/>
              </a:rPr>
              <a:t>Timéo</a:t>
            </a:r>
            <a:endParaRPr lang="fr-FR" altLang="fr-FR" sz="6600" dirty="0">
              <a:latin typeface="Alice in Wonderland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5040AD5-96DE-D055-9E9F-7DCDBA6297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492" y="2541587"/>
            <a:ext cx="3779838" cy="37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98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416290F-6AB5-4075-BF3D-6388B335E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2"/>
          <a:stretch>
            <a:fillRect/>
          </a:stretch>
        </p:blipFill>
        <p:spPr bwMode="auto">
          <a:xfrm>
            <a:off x="2" y="-3174"/>
            <a:ext cx="10744199" cy="757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FD588C0-9D14-49EF-A7D9-A7FBF09E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63" y="1085691"/>
            <a:ext cx="8714275" cy="5897881"/>
          </a:xfrm>
          <a:prstGeom prst="rect">
            <a:avLst/>
          </a:prstGeom>
          <a:noFill/>
          <a:ln>
            <a:noFill/>
          </a:ln>
          <a:effectLst>
            <a:outerShdw blurRad="63500" sx="101999" sy="101999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4">
            <a:extLst>
              <a:ext uri="{FF2B5EF4-FFF2-40B4-BE49-F238E27FC236}">
                <a16:creationId xmlns:a16="http://schemas.microsoft.com/office/drawing/2014/main" id="{EEBF12CB-A5D1-4DF7-A6A5-90BB401C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617" y="2623652"/>
            <a:ext cx="2119313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801" i="1" dirty="0">
                <a:solidFill>
                  <a:srgbClr val="773E18"/>
                </a:solidFill>
                <a:latin typeface="Anabel Alt" panose="02000000000000000000" pitchFamily="2" charset="0"/>
              </a:rPr>
              <a:t>I</a:t>
            </a:r>
            <a:r>
              <a:rPr lang="fr-FR" altLang="fr-FR" sz="4801" dirty="0">
                <a:solidFill>
                  <a:srgbClr val="773E18"/>
                </a:solidFill>
                <a:latin typeface="Blackadder ITC" panose="04020505051007020D02" pitchFamily="82" charset="0"/>
              </a:rPr>
              <a:t>l était une fois...</a:t>
            </a: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5" name="Text Box 35">
            <a:extLst>
              <a:ext uri="{FF2B5EF4-FFF2-40B4-BE49-F238E27FC236}">
                <a16:creationId xmlns:a16="http://schemas.microsoft.com/office/drawing/2014/main" id="{43F2EA3D-A435-4A38-B8A4-132E4FC20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026" y="2262673"/>
            <a:ext cx="2913696" cy="160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6600" dirty="0">
                <a:solidFill>
                  <a:srgbClr val="773E18"/>
                </a:solidFill>
                <a:latin typeface="Alice in Wonderland" panose="02000500000000000000" pitchFamily="2" charset="0"/>
              </a:rPr>
              <a:t>Sasha</a:t>
            </a:r>
            <a:endParaRPr lang="fr-FR" altLang="fr-FR" sz="6600" dirty="0">
              <a:latin typeface="Arial" panose="020B0604020202020204" pitchFamily="34" charset="0"/>
            </a:endParaRP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15BAC6D3-996E-86C0-6FBE-114891D17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6287">
            <a:off x="6396831" y="3247092"/>
            <a:ext cx="2164086" cy="2808515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208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416290F-6AB5-4075-BF3D-6388B335E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2"/>
          <a:stretch>
            <a:fillRect/>
          </a:stretch>
        </p:blipFill>
        <p:spPr bwMode="auto">
          <a:xfrm>
            <a:off x="2" y="-3174"/>
            <a:ext cx="10744199" cy="757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FD588C0-9D14-49EF-A7D9-A7FBF09E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63" y="1085691"/>
            <a:ext cx="8714275" cy="5897881"/>
          </a:xfrm>
          <a:prstGeom prst="rect">
            <a:avLst/>
          </a:prstGeom>
          <a:noFill/>
          <a:ln>
            <a:noFill/>
          </a:ln>
          <a:effectLst>
            <a:outerShdw blurRad="63500" sx="101999" sy="101999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4">
            <a:extLst>
              <a:ext uri="{FF2B5EF4-FFF2-40B4-BE49-F238E27FC236}">
                <a16:creationId xmlns:a16="http://schemas.microsoft.com/office/drawing/2014/main" id="{EEBF12CB-A5D1-4DF7-A6A5-90BB401C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617" y="2623652"/>
            <a:ext cx="2119313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801" i="1" dirty="0">
                <a:solidFill>
                  <a:srgbClr val="773E18"/>
                </a:solidFill>
                <a:latin typeface="Anabel Alt" panose="02000000000000000000" pitchFamily="2" charset="0"/>
              </a:rPr>
              <a:t>I</a:t>
            </a:r>
            <a:r>
              <a:rPr lang="fr-FR" altLang="fr-FR" sz="4801" dirty="0">
                <a:solidFill>
                  <a:srgbClr val="773E18"/>
                </a:solidFill>
                <a:latin typeface="Blackadder ITC" panose="04020505051007020D02" pitchFamily="82" charset="0"/>
              </a:rPr>
              <a:t>l était une fois...</a:t>
            </a: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5" name="Text Box 35">
            <a:extLst>
              <a:ext uri="{FF2B5EF4-FFF2-40B4-BE49-F238E27FC236}">
                <a16:creationId xmlns:a16="http://schemas.microsoft.com/office/drawing/2014/main" id="{43F2EA3D-A435-4A38-B8A4-132E4FC20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026" y="2262673"/>
            <a:ext cx="2913696" cy="160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6600" dirty="0">
                <a:solidFill>
                  <a:srgbClr val="773E18"/>
                </a:solidFill>
                <a:latin typeface="Alice in Wonderland" panose="02000500000000000000" pitchFamily="2" charset="0"/>
              </a:rPr>
              <a:t>Benjamin</a:t>
            </a:r>
            <a:endParaRPr lang="fr-FR" altLang="fr-FR" sz="6600" dirty="0">
              <a:latin typeface="Arial" panose="020B0604020202020204" pitchFamily="34" charset="0"/>
            </a:endParaRPr>
          </a:p>
        </p:txBody>
      </p:sp>
      <p:pic>
        <p:nvPicPr>
          <p:cNvPr id="2" name="Picture 26">
            <a:extLst>
              <a:ext uri="{FF2B5EF4-FFF2-40B4-BE49-F238E27FC236}">
                <a16:creationId xmlns:a16="http://schemas.microsoft.com/office/drawing/2014/main" id="{4F148492-FAC0-632B-19F1-7D17B9EE5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55">
            <a:off x="6516068" y="3240641"/>
            <a:ext cx="1656399" cy="2848571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66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416290F-6AB5-4075-BF3D-6388B335E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2"/>
          <a:stretch>
            <a:fillRect/>
          </a:stretch>
        </p:blipFill>
        <p:spPr bwMode="auto">
          <a:xfrm>
            <a:off x="2" y="-3174"/>
            <a:ext cx="10744199" cy="757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FD588C0-9D14-49EF-A7D9-A7FBF09E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63" y="1085691"/>
            <a:ext cx="8714275" cy="5897881"/>
          </a:xfrm>
          <a:prstGeom prst="rect">
            <a:avLst/>
          </a:prstGeom>
          <a:noFill/>
          <a:ln>
            <a:noFill/>
          </a:ln>
          <a:effectLst>
            <a:outerShdw blurRad="63500" sx="101999" sy="101999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4">
            <a:extLst>
              <a:ext uri="{FF2B5EF4-FFF2-40B4-BE49-F238E27FC236}">
                <a16:creationId xmlns:a16="http://schemas.microsoft.com/office/drawing/2014/main" id="{EEBF12CB-A5D1-4DF7-A6A5-90BB401C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617" y="2623652"/>
            <a:ext cx="2119313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801" i="1" dirty="0">
                <a:solidFill>
                  <a:srgbClr val="773E18"/>
                </a:solidFill>
                <a:latin typeface="Anabel Alt" panose="02000000000000000000" pitchFamily="2" charset="0"/>
              </a:rPr>
              <a:t>I</a:t>
            </a:r>
            <a:r>
              <a:rPr lang="fr-FR" altLang="fr-FR" sz="4801" dirty="0">
                <a:solidFill>
                  <a:srgbClr val="773E18"/>
                </a:solidFill>
                <a:latin typeface="Blackadder ITC" panose="04020505051007020D02" pitchFamily="82" charset="0"/>
              </a:rPr>
              <a:t>l était une fois...</a:t>
            </a: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5" name="Text Box 35">
            <a:extLst>
              <a:ext uri="{FF2B5EF4-FFF2-40B4-BE49-F238E27FC236}">
                <a16:creationId xmlns:a16="http://schemas.microsoft.com/office/drawing/2014/main" id="{43F2EA3D-A435-4A38-B8A4-132E4FC20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026" y="2262673"/>
            <a:ext cx="2913696" cy="160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6000" dirty="0">
                <a:solidFill>
                  <a:srgbClr val="773E18"/>
                </a:solidFill>
                <a:latin typeface="Alice in Wonderland" panose="02000500000000000000" pitchFamily="2" charset="0"/>
              </a:rPr>
              <a:t>Lola</a:t>
            </a:r>
            <a:endParaRPr lang="fr-FR" altLang="fr-FR" sz="6000" dirty="0">
              <a:latin typeface="Arial" panose="020B0604020202020204" pitchFamily="34" charset="0"/>
            </a:endParaRPr>
          </a:p>
        </p:txBody>
      </p:sp>
      <p:pic>
        <p:nvPicPr>
          <p:cNvPr id="2" name="Picture 15">
            <a:extLst>
              <a:ext uri="{FF2B5EF4-FFF2-40B4-BE49-F238E27FC236}">
                <a16:creationId xmlns:a16="http://schemas.microsoft.com/office/drawing/2014/main" id="{12A13D91-9502-DBA9-1E22-15094F66E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800" y="3202612"/>
            <a:ext cx="3504681" cy="262632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064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416290F-6AB5-4075-BF3D-6388B335E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2"/>
          <a:stretch>
            <a:fillRect/>
          </a:stretch>
        </p:blipFill>
        <p:spPr bwMode="auto">
          <a:xfrm>
            <a:off x="2" y="-3174"/>
            <a:ext cx="10744199" cy="757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FD588C0-9D14-49EF-A7D9-A7FBF09E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63" y="1085691"/>
            <a:ext cx="8714275" cy="5897881"/>
          </a:xfrm>
          <a:prstGeom prst="rect">
            <a:avLst/>
          </a:prstGeom>
          <a:noFill/>
          <a:ln>
            <a:noFill/>
          </a:ln>
          <a:effectLst>
            <a:outerShdw blurRad="63500" sx="101999" sy="101999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4">
            <a:extLst>
              <a:ext uri="{FF2B5EF4-FFF2-40B4-BE49-F238E27FC236}">
                <a16:creationId xmlns:a16="http://schemas.microsoft.com/office/drawing/2014/main" id="{EEBF12CB-A5D1-4DF7-A6A5-90BB401C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617" y="2623652"/>
            <a:ext cx="2119313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801" i="1" dirty="0">
                <a:solidFill>
                  <a:srgbClr val="773E18"/>
                </a:solidFill>
                <a:latin typeface="Anabel Alt" panose="02000000000000000000" pitchFamily="2" charset="0"/>
              </a:rPr>
              <a:t>I</a:t>
            </a:r>
            <a:r>
              <a:rPr lang="fr-FR" altLang="fr-FR" sz="4801" dirty="0">
                <a:solidFill>
                  <a:srgbClr val="773E18"/>
                </a:solidFill>
                <a:latin typeface="Blackadder ITC" panose="04020505051007020D02" pitchFamily="82" charset="0"/>
              </a:rPr>
              <a:t>l était une fois...</a:t>
            </a: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5" name="Text Box 35">
            <a:extLst>
              <a:ext uri="{FF2B5EF4-FFF2-40B4-BE49-F238E27FC236}">
                <a16:creationId xmlns:a16="http://schemas.microsoft.com/office/drawing/2014/main" id="{43F2EA3D-A435-4A38-B8A4-132E4FC20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28" y="2262673"/>
            <a:ext cx="2996894" cy="160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6600" dirty="0">
                <a:solidFill>
                  <a:srgbClr val="773E18"/>
                </a:solidFill>
                <a:latin typeface="Alice in Wonderland" panose="02000500000000000000" pitchFamily="2" charset="0"/>
              </a:rPr>
              <a:t>Mélyne</a:t>
            </a:r>
            <a:endParaRPr lang="fr-FR" altLang="fr-FR" sz="6600" dirty="0">
              <a:latin typeface="Arial" panose="020B0604020202020204" pitchFamily="34" charset="0"/>
            </a:endParaRP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8A549ED1-9B0D-4E2C-E90B-C054E044F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283" y="3255275"/>
            <a:ext cx="2805984" cy="2803197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394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416290F-6AB5-4075-BF3D-6388B335E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2"/>
          <a:stretch>
            <a:fillRect/>
          </a:stretch>
        </p:blipFill>
        <p:spPr bwMode="auto">
          <a:xfrm>
            <a:off x="2" y="-3174"/>
            <a:ext cx="10744199" cy="757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FD588C0-9D14-49EF-A7D9-A7FBF09E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63" y="1085691"/>
            <a:ext cx="8714275" cy="5897881"/>
          </a:xfrm>
          <a:prstGeom prst="rect">
            <a:avLst/>
          </a:prstGeom>
          <a:noFill/>
          <a:ln>
            <a:noFill/>
          </a:ln>
          <a:effectLst>
            <a:outerShdw blurRad="63500" sx="101999" sy="101999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4">
            <a:extLst>
              <a:ext uri="{FF2B5EF4-FFF2-40B4-BE49-F238E27FC236}">
                <a16:creationId xmlns:a16="http://schemas.microsoft.com/office/drawing/2014/main" id="{EEBF12CB-A5D1-4DF7-A6A5-90BB401C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617" y="2623652"/>
            <a:ext cx="2119313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801" i="1" dirty="0">
                <a:solidFill>
                  <a:srgbClr val="773E18"/>
                </a:solidFill>
                <a:latin typeface="Anabel Alt" panose="02000000000000000000" pitchFamily="2" charset="0"/>
              </a:rPr>
              <a:t>I</a:t>
            </a:r>
            <a:r>
              <a:rPr lang="fr-FR" altLang="fr-FR" sz="4801" dirty="0">
                <a:solidFill>
                  <a:srgbClr val="773E18"/>
                </a:solidFill>
                <a:latin typeface="Blackadder ITC" panose="04020505051007020D02" pitchFamily="82" charset="0"/>
              </a:rPr>
              <a:t>l était une fois...</a:t>
            </a: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5" name="Text Box 35">
            <a:extLst>
              <a:ext uri="{FF2B5EF4-FFF2-40B4-BE49-F238E27FC236}">
                <a16:creationId xmlns:a16="http://schemas.microsoft.com/office/drawing/2014/main" id="{43F2EA3D-A435-4A38-B8A4-132E4FC20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026" y="2262673"/>
            <a:ext cx="2913696" cy="160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6600" dirty="0">
                <a:solidFill>
                  <a:srgbClr val="773E18"/>
                </a:solidFill>
                <a:latin typeface="Alice in Wonderland" panose="02000500000000000000" pitchFamily="2" charset="0"/>
              </a:rPr>
              <a:t>Capucine</a:t>
            </a:r>
            <a:endParaRPr lang="fr-FR" altLang="fr-FR" sz="6600" dirty="0">
              <a:latin typeface="Arial" panose="020B0604020202020204" pitchFamily="34" charset="0"/>
            </a:endParaRPr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73F5998A-22BA-350C-8E5B-CF1B87C80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743" y="2974555"/>
            <a:ext cx="2945721" cy="3023791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09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416290F-6AB5-4075-BF3D-6388B335E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2"/>
          <a:stretch>
            <a:fillRect/>
          </a:stretch>
        </p:blipFill>
        <p:spPr bwMode="auto">
          <a:xfrm>
            <a:off x="2" y="-3174"/>
            <a:ext cx="10744199" cy="757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FD588C0-9D14-49EF-A7D9-A7FBF09E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63" y="1085691"/>
            <a:ext cx="8714275" cy="5897881"/>
          </a:xfrm>
          <a:prstGeom prst="rect">
            <a:avLst/>
          </a:prstGeom>
          <a:noFill/>
          <a:ln>
            <a:noFill/>
          </a:ln>
          <a:effectLst>
            <a:outerShdw blurRad="63500" sx="101999" sy="101999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4">
            <a:extLst>
              <a:ext uri="{FF2B5EF4-FFF2-40B4-BE49-F238E27FC236}">
                <a16:creationId xmlns:a16="http://schemas.microsoft.com/office/drawing/2014/main" id="{EEBF12CB-A5D1-4DF7-A6A5-90BB401C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617" y="2623652"/>
            <a:ext cx="2119313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801" i="1" dirty="0">
                <a:solidFill>
                  <a:srgbClr val="773E18"/>
                </a:solidFill>
                <a:latin typeface="Anabel Alt" panose="02000000000000000000" pitchFamily="2" charset="0"/>
              </a:rPr>
              <a:t>I</a:t>
            </a:r>
            <a:r>
              <a:rPr lang="fr-FR" altLang="fr-FR" sz="4801" dirty="0">
                <a:solidFill>
                  <a:srgbClr val="773E18"/>
                </a:solidFill>
                <a:latin typeface="Blackadder ITC" panose="04020505051007020D02" pitchFamily="82" charset="0"/>
              </a:rPr>
              <a:t>l était une fois...</a:t>
            </a: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5" name="Text Box 35">
            <a:extLst>
              <a:ext uri="{FF2B5EF4-FFF2-40B4-BE49-F238E27FC236}">
                <a16:creationId xmlns:a16="http://schemas.microsoft.com/office/drawing/2014/main" id="{43F2EA3D-A435-4A38-B8A4-132E4FC20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026" y="2262673"/>
            <a:ext cx="2913696" cy="160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6600" dirty="0">
                <a:solidFill>
                  <a:srgbClr val="773E18"/>
                </a:solidFill>
                <a:latin typeface="Alice in Wonderland" panose="02000500000000000000" pitchFamily="2" charset="0"/>
              </a:rPr>
              <a:t>Clara</a:t>
            </a:r>
            <a:endParaRPr lang="fr-FR" altLang="fr-FR" sz="6600" dirty="0">
              <a:latin typeface="Arial" panose="020B0604020202020204" pitchFamily="34" charset="0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61B60EC7-D40A-CFDF-259F-039061EEE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352" y="3331993"/>
            <a:ext cx="3617043" cy="2705735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951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416290F-6AB5-4075-BF3D-6388B335E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2"/>
          <a:stretch>
            <a:fillRect/>
          </a:stretch>
        </p:blipFill>
        <p:spPr bwMode="auto">
          <a:xfrm>
            <a:off x="2" y="-3174"/>
            <a:ext cx="10744199" cy="757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FD588C0-9D14-49EF-A7D9-A7FBF09E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63" y="1085691"/>
            <a:ext cx="8714275" cy="5897881"/>
          </a:xfrm>
          <a:prstGeom prst="rect">
            <a:avLst/>
          </a:prstGeom>
          <a:noFill/>
          <a:ln>
            <a:noFill/>
          </a:ln>
          <a:effectLst>
            <a:outerShdw blurRad="63500" sx="101999" sy="101999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4">
            <a:extLst>
              <a:ext uri="{FF2B5EF4-FFF2-40B4-BE49-F238E27FC236}">
                <a16:creationId xmlns:a16="http://schemas.microsoft.com/office/drawing/2014/main" id="{EEBF12CB-A5D1-4DF7-A6A5-90BB401C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617" y="2623652"/>
            <a:ext cx="2119313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801" i="1" dirty="0">
                <a:solidFill>
                  <a:srgbClr val="773E18"/>
                </a:solidFill>
                <a:latin typeface="Anabel Alt" panose="02000000000000000000" pitchFamily="2" charset="0"/>
              </a:rPr>
              <a:t>I</a:t>
            </a:r>
            <a:r>
              <a:rPr lang="fr-FR" altLang="fr-FR" sz="4801" dirty="0">
                <a:solidFill>
                  <a:srgbClr val="773E18"/>
                </a:solidFill>
                <a:latin typeface="Blackadder ITC" panose="04020505051007020D02" pitchFamily="82" charset="0"/>
              </a:rPr>
              <a:t>l était une fois...</a:t>
            </a: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5" name="Text Box 35">
            <a:extLst>
              <a:ext uri="{FF2B5EF4-FFF2-40B4-BE49-F238E27FC236}">
                <a16:creationId xmlns:a16="http://schemas.microsoft.com/office/drawing/2014/main" id="{43F2EA3D-A435-4A38-B8A4-132E4FC20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026" y="2262673"/>
            <a:ext cx="2913696" cy="160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6600" dirty="0">
                <a:solidFill>
                  <a:srgbClr val="773E18"/>
                </a:solidFill>
                <a:latin typeface="Alice in Wonderland"/>
              </a:rPr>
              <a:t>Inès</a:t>
            </a:r>
            <a:endParaRPr lang="fr-FR" altLang="fr-FR" sz="6600" dirty="0">
              <a:latin typeface="Alice in Wonderland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A0514F1-D6BC-2193-356E-3A40568CC0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2038" y1="14266" x2="52038" y2="14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5" t="9984" r="20636" b="8994"/>
          <a:stretch/>
        </p:blipFill>
        <p:spPr>
          <a:xfrm>
            <a:off x="6514777" y="3062684"/>
            <a:ext cx="2119314" cy="325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944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</TotalTime>
  <Words>156</Words>
  <Application>Microsoft Office PowerPoint</Application>
  <PresentationFormat>Personnalisé</PresentationFormat>
  <Paragraphs>52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Alice in Wonderland</vt:lpstr>
      <vt:lpstr>Anabel Alt</vt:lpstr>
      <vt:lpstr>Arial</vt:lpstr>
      <vt:lpstr>Blackadder ITC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 E</dc:creator>
  <cp:lastModifiedBy>c E</cp:lastModifiedBy>
  <cp:revision>4</cp:revision>
  <dcterms:created xsi:type="dcterms:W3CDTF">2021-07-27T07:17:53Z</dcterms:created>
  <dcterms:modified xsi:type="dcterms:W3CDTF">2024-11-11T18:42:20Z</dcterms:modified>
</cp:coreProperties>
</file>