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263" r:id="rId4"/>
    <p:sldId id="266" r:id="rId5"/>
    <p:sldId id="269" r:id="rId6"/>
    <p:sldId id="271" r:id="rId7"/>
    <p:sldId id="273" r:id="rId8"/>
    <p:sldId id="276" r:id="rId9"/>
    <p:sldId id="279" r:id="rId10"/>
    <p:sldId id="282" r:id="rId11"/>
    <p:sldId id="285" r:id="rId12"/>
    <p:sldId id="288" r:id="rId13"/>
  </p:sldIdLst>
  <p:sldSz cx="10691813" cy="7559675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E" initials="cE" lastIdx="1" clrIdx="0">
    <p:extLst>
      <p:ext uri="{19B8F6BF-5375-455C-9EA6-DF929625EA0E}">
        <p15:presenceInfo xmlns:p15="http://schemas.microsoft.com/office/powerpoint/2012/main" userId="c 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5D6"/>
    <a:srgbClr val="65B54E"/>
    <a:srgbClr val="0095C9"/>
    <a:srgbClr val="FFF2CC"/>
    <a:srgbClr val="F09456"/>
    <a:srgbClr val="8CD48E"/>
    <a:srgbClr val="DEEBF7"/>
    <a:srgbClr val="C55A11"/>
    <a:srgbClr val="845A34"/>
    <a:srgbClr val="B30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7F9C795-F32C-4C84-97EC-8BC8FD2B7E47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9663" y="1279525"/>
            <a:ext cx="48847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7A7CD92-C31D-4D93-81EB-96A99F3F68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68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0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38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06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166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45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9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29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92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2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51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007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80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09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41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48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04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60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16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31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87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99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0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66C95-E512-483C-A38B-97FDD2501E40}" type="datetimeFigureOut">
              <a:rPr lang="fr-FR" smtClean="0"/>
              <a:t>14/08/2023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5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4" Type="http://schemas.openxmlformats.org/officeDocument/2006/relationships/image" Target="../media/image2.jpe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62.wdp"/><Relationship Id="rId18" Type="http://schemas.microsoft.com/office/2007/relationships/hdphoto" Target="../media/hdphoto64.wdp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microsoft.com/office/2007/relationships/hdphoto" Target="../media/hdphoto59.wdp"/><Relationship Id="rId12" Type="http://schemas.openxmlformats.org/officeDocument/2006/relationships/image" Target="../media/image94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6.jpeg"/><Relationship Id="rId20" Type="http://schemas.microsoft.com/office/2007/relationships/hdphoto" Target="../media/hdphoto6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microsoft.com/office/2007/relationships/hdphoto" Target="../media/hdphoto61.wdp"/><Relationship Id="rId5" Type="http://schemas.microsoft.com/office/2007/relationships/hdphoto" Target="../media/hdphoto58.wdp"/><Relationship Id="rId15" Type="http://schemas.microsoft.com/office/2007/relationships/hdphoto" Target="../media/hdphoto63.wdp"/><Relationship Id="rId10" Type="http://schemas.openxmlformats.org/officeDocument/2006/relationships/image" Target="../media/image93.png"/><Relationship Id="rId19" Type="http://schemas.openxmlformats.org/officeDocument/2006/relationships/image" Target="../media/image98.png"/><Relationship Id="rId4" Type="http://schemas.openxmlformats.org/officeDocument/2006/relationships/image" Target="../media/image90.png"/><Relationship Id="rId9" Type="http://schemas.microsoft.com/office/2007/relationships/hdphoto" Target="../media/hdphoto60.wdp"/><Relationship Id="rId1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7.wdp"/><Relationship Id="rId3" Type="http://schemas.openxmlformats.org/officeDocument/2006/relationships/image" Target="../media/image1.png"/><Relationship Id="rId7" Type="http://schemas.openxmlformats.org/officeDocument/2006/relationships/image" Target="../media/image101.png"/><Relationship Id="rId12" Type="http://schemas.microsoft.com/office/2007/relationships/hdphoto" Target="../media/hdphoto6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3.png"/><Relationship Id="rId5" Type="http://schemas.microsoft.com/office/2007/relationships/hdphoto" Target="../media/hdphoto66.wdp"/><Relationship Id="rId10" Type="http://schemas.microsoft.com/office/2007/relationships/hdphoto" Target="../media/hdphoto68.wdp"/><Relationship Id="rId4" Type="http://schemas.openxmlformats.org/officeDocument/2006/relationships/image" Target="../media/image99.png"/><Relationship Id="rId9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microsoft.com/office/2007/relationships/hdphoto" Target="../media/hdphoto72.wdp"/><Relationship Id="rId3" Type="http://schemas.openxmlformats.org/officeDocument/2006/relationships/image" Target="../media/image104.png"/><Relationship Id="rId7" Type="http://schemas.microsoft.com/office/2007/relationships/hdphoto" Target="../media/hdphoto71.wdp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08.jpeg"/><Relationship Id="rId5" Type="http://schemas.microsoft.com/office/2007/relationships/hdphoto" Target="../media/hdphoto70.wdp"/><Relationship Id="rId15" Type="http://schemas.microsoft.com/office/2007/relationships/hdphoto" Target="../media/hdphoto73.wdp"/><Relationship Id="rId10" Type="http://schemas.openxmlformats.org/officeDocument/2006/relationships/image" Target="../media/image107.png"/><Relationship Id="rId4" Type="http://schemas.openxmlformats.org/officeDocument/2006/relationships/image" Target="../media/image105.png"/><Relationship Id="rId9" Type="http://schemas.microsoft.com/office/2007/relationships/hdphoto" Target="../media/hdphoto66.wdp"/><Relationship Id="rId1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8.png"/><Relationship Id="rId18" Type="http://schemas.openxmlformats.org/officeDocument/2006/relationships/image" Target="../media/image21.jpeg"/><Relationship Id="rId3" Type="http://schemas.openxmlformats.org/officeDocument/2006/relationships/image" Target="../media/image1.png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microsoft.com/office/2007/relationships/hdphoto" Target="../media/hdphoto11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microsoft.com/office/2007/relationships/hdphoto" Target="../media/hdphoto13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8.wdp"/><Relationship Id="rId15" Type="http://schemas.openxmlformats.org/officeDocument/2006/relationships/image" Target="../media/image19.png"/><Relationship Id="rId10" Type="http://schemas.microsoft.com/office/2007/relationships/hdphoto" Target="../media/hdphoto10.wdp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12.wdp"/><Relationship Id="rId22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20.wdp"/><Relationship Id="rId1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microsoft.com/office/2007/relationships/hdphoto" Target="../media/hdphoto17.wdp"/><Relationship Id="rId12" Type="http://schemas.openxmlformats.org/officeDocument/2006/relationships/image" Target="../media/image28.png"/><Relationship Id="rId17" Type="http://schemas.microsoft.com/office/2007/relationships/hdphoto" Target="../media/hdphoto2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20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microsoft.com/office/2007/relationships/hdphoto" Target="../media/hdphoto18.wdp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microsoft.com/office/2007/relationships/hdphoto" Target="../media/hdphoto25.wdp"/><Relationship Id="rId12" Type="http://schemas.openxmlformats.org/officeDocument/2006/relationships/image" Target="../media/image37.png"/><Relationship Id="rId17" Type="http://schemas.microsoft.com/office/2007/relationships/hdphoto" Target="../media/hdphoto29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5" Type="http://schemas.openxmlformats.org/officeDocument/2006/relationships/image" Target="../media/image39.jpeg"/><Relationship Id="rId10" Type="http://schemas.openxmlformats.org/officeDocument/2006/relationships/image" Target="../media/image36.png"/><Relationship Id="rId19" Type="http://schemas.microsoft.com/office/2007/relationships/hdphoto" Target="../media/hdphoto30.wdp"/><Relationship Id="rId4" Type="http://schemas.openxmlformats.org/officeDocument/2006/relationships/image" Target="../media/image33.png"/><Relationship Id="rId9" Type="http://schemas.microsoft.com/office/2007/relationships/hdphoto" Target="../media/hdphoto26.wdp"/><Relationship Id="rId14" Type="http://schemas.microsoft.com/office/2007/relationships/hdphoto" Target="../media/hdphoto2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1.png"/><Relationship Id="rId21" Type="http://schemas.openxmlformats.org/officeDocument/2006/relationships/image" Target="../media/image53.png"/><Relationship Id="rId7" Type="http://schemas.openxmlformats.org/officeDocument/2006/relationships/image" Target="../media/image44.png"/><Relationship Id="rId12" Type="http://schemas.microsoft.com/office/2007/relationships/hdphoto" Target="../media/hdphoto34.wdp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microsoft.com/office/2007/relationships/hdphoto" Target="../media/hdphoto36.wdp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11" Type="http://schemas.openxmlformats.org/officeDocument/2006/relationships/image" Target="../media/image46.png"/><Relationship Id="rId24" Type="http://schemas.openxmlformats.org/officeDocument/2006/relationships/image" Target="../media/image10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openxmlformats.org/officeDocument/2006/relationships/image" Target="../media/image54.png"/><Relationship Id="rId10" Type="http://schemas.microsoft.com/office/2007/relationships/hdphoto" Target="../media/hdphoto33.wdp"/><Relationship Id="rId19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microsoft.com/office/2007/relationships/hdphoto" Target="../media/hdphoto35.wdp"/><Relationship Id="rId22" Type="http://schemas.microsoft.com/office/2007/relationships/hdphoto" Target="../media/hdphoto3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microsoft.com/office/2007/relationships/hdphoto" Target="../media/hdphoto39.wdp"/><Relationship Id="rId12" Type="http://schemas.microsoft.com/office/2007/relationships/hdphoto" Target="../media/hdphoto41.wdp"/><Relationship Id="rId2" Type="http://schemas.openxmlformats.org/officeDocument/2006/relationships/notesSlide" Target="../notesSlides/notesSlide6.xml"/><Relationship Id="rId16" Type="http://schemas.microsoft.com/office/2007/relationships/hdphoto" Target="../media/hdphoto4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microsoft.com/office/2007/relationships/hdphoto" Target="../media/hdphoto38.wdp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microsoft.com/office/2007/relationships/hdphoto" Target="../media/hdphoto40.wdp"/><Relationship Id="rId1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5.wdp"/><Relationship Id="rId18" Type="http://schemas.microsoft.com/office/2007/relationships/hdphoto" Target="../media/hdphoto47.wdp"/><Relationship Id="rId3" Type="http://schemas.openxmlformats.org/officeDocument/2006/relationships/image" Target="../media/image1.png"/><Relationship Id="rId7" Type="http://schemas.microsoft.com/office/2007/relationships/hdphoto" Target="../media/hdphoto43.wdp"/><Relationship Id="rId12" Type="http://schemas.openxmlformats.org/officeDocument/2006/relationships/image" Target="../media/image69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6" Type="http://schemas.microsoft.com/office/2007/relationships/hdphoto" Target="../media/hdphoto4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5" Type="http://schemas.openxmlformats.org/officeDocument/2006/relationships/image" Target="../media/image71.png"/><Relationship Id="rId10" Type="http://schemas.microsoft.com/office/2007/relationships/hdphoto" Target="../media/hdphoto44.wdp"/><Relationship Id="rId19" Type="http://schemas.openxmlformats.org/officeDocument/2006/relationships/image" Target="../media/image10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image" Target="../media/image75.jpeg"/><Relationship Id="rId12" Type="http://schemas.microsoft.com/office/2007/relationships/hdphoto" Target="../media/hdphoto50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microsoft.com/office/2007/relationships/hdphoto" Target="../media/hdphoto48.wdp"/><Relationship Id="rId10" Type="http://schemas.openxmlformats.org/officeDocument/2006/relationships/image" Target="../media/image10.png"/><Relationship Id="rId4" Type="http://schemas.openxmlformats.org/officeDocument/2006/relationships/image" Target="../media/image73.png"/><Relationship Id="rId9" Type="http://schemas.microsoft.com/office/2007/relationships/hdphoto" Target="../media/hdphoto4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png"/><Relationship Id="rId18" Type="http://schemas.openxmlformats.org/officeDocument/2006/relationships/image" Target="../media/image87.png"/><Relationship Id="rId3" Type="http://schemas.openxmlformats.org/officeDocument/2006/relationships/image" Target="../media/image1.png"/><Relationship Id="rId21" Type="http://schemas.openxmlformats.org/officeDocument/2006/relationships/image" Target="../media/image89.png"/><Relationship Id="rId7" Type="http://schemas.microsoft.com/office/2007/relationships/hdphoto" Target="../media/hdphoto52.wdp"/><Relationship Id="rId12" Type="http://schemas.openxmlformats.org/officeDocument/2006/relationships/image" Target="../media/image82.png"/><Relationship Id="rId17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6" Type="http://schemas.microsoft.com/office/2007/relationships/hdphoto" Target="../media/hdphoto55.wdp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microsoft.com/office/2007/relationships/hdphoto" Target="../media/hdphoto54.wdp"/><Relationship Id="rId5" Type="http://schemas.microsoft.com/office/2007/relationships/hdphoto" Target="../media/hdphoto51.wdp"/><Relationship Id="rId15" Type="http://schemas.openxmlformats.org/officeDocument/2006/relationships/image" Target="../media/image85.png"/><Relationship Id="rId23" Type="http://schemas.openxmlformats.org/officeDocument/2006/relationships/image" Target="../media/image10.png"/><Relationship Id="rId10" Type="http://schemas.openxmlformats.org/officeDocument/2006/relationships/image" Target="../media/image81.png"/><Relationship Id="rId19" Type="http://schemas.microsoft.com/office/2007/relationships/hdphoto" Target="../media/hdphoto56.wdp"/><Relationship Id="rId4" Type="http://schemas.openxmlformats.org/officeDocument/2006/relationships/image" Target="../media/image78.png"/><Relationship Id="rId9" Type="http://schemas.microsoft.com/office/2007/relationships/hdphoto" Target="../media/hdphoto53.wdp"/><Relationship Id="rId14" Type="http://schemas.openxmlformats.org/officeDocument/2006/relationships/image" Target="../media/image84.png"/><Relationship Id="rId22" Type="http://schemas.microsoft.com/office/2007/relationships/hdphoto" Target="../media/hdphoto5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7d0a243b0ab7012dfd45e7584d919009">
            <a:extLst>
              <a:ext uri="{FF2B5EF4-FFF2-40B4-BE49-F238E27FC236}">
                <a16:creationId xmlns:a16="http://schemas.microsoft.com/office/drawing/2014/main" id="{CFFA1D50-EC54-4D0E-B2AB-D735BA8C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CE3322-944B-AF31-9E70-BAD25D88CE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0"/>
          <a:stretch/>
        </p:blipFill>
        <p:spPr>
          <a:xfrm>
            <a:off x="262975" y="133552"/>
            <a:ext cx="3885862" cy="2402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4" name="Rectangle à coins arrondis 3"/>
          <p:cNvSpPr/>
          <p:nvPr/>
        </p:nvSpPr>
        <p:spPr>
          <a:xfrm>
            <a:off x="4333333" y="128566"/>
            <a:ext cx="6205666" cy="18256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360567"/>
              </p:ext>
            </p:extLst>
          </p:nvPr>
        </p:nvGraphicFramePr>
        <p:xfrm>
          <a:off x="114611" y="2829924"/>
          <a:ext cx="10464690" cy="43917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6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9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6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502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7150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401">
                <a:tc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rgbClr val="C55A1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401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40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98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C55A1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940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fr-FR" sz="3100" b="1" kern="1200" baseline="300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er</a:t>
                      </a:r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104597" y="177239"/>
            <a:ext cx="6802821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S</a:t>
            </a:r>
            <a:r>
              <a:rPr lang="fr-FR" sz="5400" spc="-300" dirty="0">
                <a:solidFill>
                  <a:srgbClr val="5428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e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p</a:t>
            </a:r>
            <a:r>
              <a:rPr lang="fr-FR" sz="5400" spc="-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t</a:t>
            </a:r>
            <a:r>
              <a:rPr lang="fr-FR" sz="5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e</a:t>
            </a:r>
            <a:r>
              <a:rPr lang="fr-FR" sz="5400" spc="-300" dirty="0">
                <a:solidFill>
                  <a:srgbClr val="4722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m</a:t>
            </a:r>
            <a:r>
              <a:rPr lang="fr-FR" sz="5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b</a:t>
            </a:r>
            <a:r>
              <a:rPr lang="fr-FR" sz="5400" spc="-300" dirty="0">
                <a:solidFill>
                  <a:srgbClr val="FDD9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r</a:t>
            </a:r>
            <a:r>
              <a:rPr lang="fr-FR" sz="5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e</a:t>
            </a:r>
            <a:r>
              <a:rPr lang="fr-FR" sz="28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 </a:t>
            </a:r>
            <a:r>
              <a:rPr lang="fr-FR" sz="6000" spc="-3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6000" spc="-300" dirty="0">
                <a:solidFill>
                  <a:srgbClr val="5428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</a:t>
            </a:r>
            <a:r>
              <a:rPr lang="fr-FR" sz="60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60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3</a:t>
            </a:r>
            <a:endParaRPr lang="fr-FR" sz="4400" spc="-3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123Marker" panose="02000603000000000000" pitchFamily="2" charset="0"/>
              <a:ea typeface="123Marker" panose="0200060300000000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275378" y="6048585"/>
            <a:ext cx="156382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Automne</a:t>
            </a:r>
          </a:p>
        </p:txBody>
      </p:sp>
      <p:pic>
        <p:nvPicPr>
          <p:cNvPr id="2050" name="Picture 2" descr="Leaves and Rak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187930" y="5657246"/>
            <a:ext cx="1276205" cy="898007"/>
          </a:xfrm>
          <a:prstGeom prst="rect">
            <a:avLst/>
          </a:prstGeom>
          <a:noFill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730A9F-617C-477C-89EF-1DDB72B0B8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4" b="93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53996"/>
          <a:stretch/>
        </p:blipFill>
        <p:spPr>
          <a:xfrm rot="21355860">
            <a:off x="6489640" y="1345600"/>
            <a:ext cx="533626" cy="16522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1F56D98-04C8-4525-A1DB-82EEA8FCDE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938" b="66895" l="14746" r="86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7219" r="11854" b="32106"/>
          <a:stretch/>
        </p:blipFill>
        <p:spPr>
          <a:xfrm>
            <a:off x="5071797" y="1731847"/>
            <a:ext cx="1411479" cy="113037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C298F84-12C1-44F6-99E6-6E9B92DEC5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7" b="98421" l="0" r="100000">
                        <a14:foregroundMark x1="58947" y1="33158" x2="83860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47" y="1130653"/>
            <a:ext cx="2050300" cy="20503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1226571-6B7E-4452-B7B2-16FA51CF9F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9124" y1="35410" x2="26642" y2="15410"/>
                        <a14:foregroundMark x1="20073" y1="20328" x2="32117" y2="12131"/>
                        <a14:foregroundMark x1="32117" y1="12131" x2="48540" y2="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4316" y="1528550"/>
            <a:ext cx="1237370" cy="137736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03F668C-944A-409F-9BAF-5E75B3CE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44" y="3547007"/>
            <a:ext cx="1690524" cy="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8284AEE-D442-4780-8D4C-F568D489F8DE}"/>
              </a:ext>
            </a:extLst>
          </p:cNvPr>
          <p:cNvSpPr txBox="1"/>
          <p:nvPr/>
        </p:nvSpPr>
        <p:spPr>
          <a:xfrm>
            <a:off x="395365" y="4591852"/>
            <a:ext cx="888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Rentrée</a:t>
            </a:r>
            <a:endParaRPr lang="fr-FR" sz="16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8DFB4B-925C-A64F-51CA-6AA16F735FC9}"/>
              </a:ext>
            </a:extLst>
          </p:cNvPr>
          <p:cNvSpPr txBox="1"/>
          <p:nvPr/>
        </p:nvSpPr>
        <p:spPr>
          <a:xfrm>
            <a:off x="8975176" y="6883996"/>
            <a:ext cx="156382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3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OCTOBRE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6F8233-BA7A-4A77-8A1C-46A5396548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4" b="98788" l="2465" r="95798">
                        <a14:foregroundMark x1="57131" y1="9657" x2="66667" y2="8566"/>
                        <a14:foregroundMark x1="20727" y1="11758" x2="26263" y2="21333"/>
                        <a14:foregroundMark x1="28929" y1="14384" x2="25212" y2="26747"/>
                        <a14:foregroundMark x1="45859" y1="28566" x2="45859" y2="28566"/>
                        <a14:foregroundMark x1="63475" y1="40081" x2="64162" y2="41818"/>
                        <a14:foregroundMark x1="62788" y1="42384" x2="60121" y2="46424"/>
                        <a14:foregroundMark x1="58990" y1="47475" x2="58990" y2="47475"/>
                        <a14:foregroundMark x1="45113" y1="42730" x2="47617" y2="39176"/>
                        <a14:foregroundMark x1="47052" y1="41559" x2="44830" y2="38288"/>
                        <a14:backgroundMark x1="62343" y1="45293" x2="62343" y2="45293"/>
                        <a14:backgroundMark x1="59111" y1="49778" x2="59111" y2="4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5" r="20847"/>
          <a:stretch/>
        </p:blipFill>
        <p:spPr>
          <a:xfrm>
            <a:off x="214740" y="816967"/>
            <a:ext cx="1875845" cy="28935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C651196-7035-05A5-3150-483BE26333D2}"/>
              </a:ext>
            </a:extLst>
          </p:cNvPr>
          <p:cNvSpPr/>
          <p:nvPr/>
        </p:nvSpPr>
        <p:spPr>
          <a:xfrm rot="21141851">
            <a:off x="1170232" y="2495076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AC6805C-1A1E-5129-37B3-AA7C41EFE61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976">
            <a:off x="1192048" y="2537012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B41B1F2-E31B-70EE-5B36-389402B3AF4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163" b="97494" l="9984" r="89976">
                        <a14:foregroundMark x1="16289" y1="14188" x2="23969" y2="16128"/>
                        <a14:foregroundMark x1="32538" y1="10752" x2="36095" y2="25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54"/>
          <a:stretch/>
        </p:blipFill>
        <p:spPr>
          <a:xfrm>
            <a:off x="3310170" y="94712"/>
            <a:ext cx="2342653" cy="31809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92D44532-56DA-2D23-C002-B62AB4FB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2201" y="3520703"/>
            <a:ext cx="1690524" cy="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6D2ABE-DC78-4A32-9F91-A841068ED07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43600" y1="12600" x2="56200" y2="12800"/>
                        <a14:foregroundMark x1="49600" y1="11400" x2="66800" y2="10200"/>
                        <a14:foregroundMark x1="68000" y1="7800" x2="68800" y2="6000"/>
                        <a14:foregroundMark x1="67200" y1="13200" x2="74000" y2="2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86" y="3986644"/>
            <a:ext cx="730462" cy="730462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E1940F1-7B12-3ED8-88CC-CB8D5DB190A0}"/>
              </a:ext>
            </a:extLst>
          </p:cNvPr>
          <p:cNvSpPr/>
          <p:nvPr/>
        </p:nvSpPr>
        <p:spPr>
          <a:xfrm rot="1146165">
            <a:off x="4125165" y="1932129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16DC0E9-1611-A783-247A-3D333B3DD27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290">
            <a:off x="4146981" y="1974065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82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7d0a243b0ab7012dfd45e7584d919009">
            <a:extLst>
              <a:ext uri="{FF2B5EF4-FFF2-40B4-BE49-F238E27FC236}">
                <a16:creationId xmlns:a16="http://schemas.microsoft.com/office/drawing/2014/main" id="{942F9290-B669-43AD-96B9-0236E2FC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5452110" y="178399"/>
            <a:ext cx="5127590" cy="182563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270671"/>
              </p:ext>
            </p:extLst>
          </p:nvPr>
        </p:nvGraphicFramePr>
        <p:xfrm>
          <a:off x="184728" y="2611611"/>
          <a:ext cx="10375696" cy="45558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1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81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8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42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1373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703">
                <a:tc gridSpan="3"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rgbClr val="EB6E19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703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622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703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703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5823515" y="6057286"/>
            <a:ext cx="1653200" cy="25919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Eté – Fête de la musique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400189" y="5228200"/>
            <a:ext cx="265239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pères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BD3E07-F903-4301-8BE7-19B2019A3F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46" r="95781">
                        <a14:foregroundMark x1="33698" y1="23704" x2="33698" y2="23704"/>
                        <a14:foregroundMark x1="53906" y1="13241" x2="53906" y2="13241"/>
                        <a14:foregroundMark x1="68333" y1="20926" x2="68333" y2="20926"/>
                        <a14:foregroundMark x1="71250" y1="39444" x2="71250" y2="39444"/>
                        <a14:foregroundMark x1="71354" y1="60926" x2="71354" y2="60926"/>
                        <a14:foregroundMark x1="65313" y1="77130" x2="65313" y2="77130"/>
                        <a14:foregroundMark x1="52552" y1="81667" x2="52552" y2="81667"/>
                        <a14:foregroundMark x1="38021" y1="82500" x2="38021" y2="82500"/>
                        <a14:foregroundMark x1="28333" y1="63148" x2="28333" y2="63148"/>
                        <a14:foregroundMark x1="25833" y1="44815" x2="25833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47" y="5284160"/>
            <a:ext cx="1455553" cy="8187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9431DA1-DCFD-4210-A603-F8CAEF83AB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4000" l="7077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16" y="4817039"/>
            <a:ext cx="980327" cy="980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2FF4892-7113-435E-993D-93DA06F571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6" b="100000" l="40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4925" y="1048951"/>
            <a:ext cx="2079498" cy="16706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A8B86A6-3179-4A4A-8612-ED5C385C7F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538">
                        <a14:foregroundMark x1="7231" y1="62500" x2="8308" y2="84250"/>
                        <a14:foregroundMark x1="4462" y1="60750" x2="4462" y2="84250"/>
                        <a14:foregroundMark x1="72462" y1="12000" x2="88923" y2="12250"/>
                        <a14:foregroundMark x1="88615" y1="20500" x2="88923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52" y="1258574"/>
            <a:ext cx="2621960" cy="16135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0B248EE-6886-4E90-8080-B03E121DB1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4" b="100000" l="0" r="100000">
                        <a14:foregroundMark x1="10000" y1="63428" x2="13625" y2="85512"/>
                        <a14:foregroundMark x1="31125" y1="68905" x2="33500" y2="84806"/>
                        <a14:foregroundMark x1="77625" y1="68905" x2="74875" y2="83216"/>
                        <a14:foregroundMark x1="94000" y1="66608" x2="89750" y2="86572"/>
                        <a14:foregroundMark x1="4875" y1="75265" x2="5000" y2="70671"/>
                        <a14:foregroundMark x1="18500" y1="92226" x2="18500" y2="92226"/>
                        <a14:foregroundMark x1="30000" y1="96643" x2="30000" y2="96643"/>
                        <a14:foregroundMark x1="41000" y1="95583" x2="41000" y2="95583"/>
                        <a14:foregroundMark x1="81375" y1="94523" x2="81375" y2="94523"/>
                        <a14:foregroundMark x1="92500" y1="97350" x2="92500" y2="97350"/>
                        <a14:foregroundMark x1="83500" y1="73498" x2="83500" y2="73498"/>
                        <a14:foregroundMark x1="83625" y1="80565" x2="83625" y2="80565"/>
                        <a14:foregroundMark x1="85625" y1="63781" x2="85625" y2="63781"/>
                        <a14:foregroundMark x1="67375" y1="67845" x2="67375" y2="6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10" y="1258574"/>
            <a:ext cx="1997403" cy="141316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D4F143A-0E8C-4C60-BCE8-4B2DC448653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19" b="75278" l="13177" r="54375">
                        <a14:foregroundMark x1="20156" y1="38981" x2="20156" y2="38981"/>
                        <a14:foregroundMark x1="22917" y1="21852" x2="22917" y2="21852"/>
                        <a14:foregroundMark x1="29688" y1="16019" x2="29688" y2="16019"/>
                        <a14:foregroundMark x1="37135" y1="12963" x2="37135" y2="12963"/>
                        <a14:foregroundMark x1="45885" y1="22037" x2="45885" y2="22037"/>
                        <a14:foregroundMark x1="49271" y1="35648" x2="49271" y2="35648"/>
                        <a14:foregroundMark x1="48750" y1="48241" x2="48750" y2="48241"/>
                        <a14:foregroundMark x1="45052" y1="62685" x2="45052" y2="62685"/>
                        <a14:foregroundMark x1="36094" y1="66204" x2="36094" y2="66204"/>
                        <a14:foregroundMark x1="25104" y1="63519" x2="25104" y2="63519"/>
                        <a14:foregroundMark x1="18958" y1="50370" x2="18958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8078" r="45409" b="24090"/>
          <a:stretch/>
        </p:blipFill>
        <p:spPr>
          <a:xfrm>
            <a:off x="6778507" y="1265386"/>
            <a:ext cx="890849" cy="82741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4365A1E-D80B-6BC8-0F35-D266B3E6747D}"/>
              </a:ext>
            </a:extLst>
          </p:cNvPr>
          <p:cNvSpPr txBox="1"/>
          <p:nvPr/>
        </p:nvSpPr>
        <p:spPr>
          <a:xfrm>
            <a:off x="5692140" y="161357"/>
            <a:ext cx="4733048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rgbClr val="F094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J</a:t>
            </a:r>
            <a:r>
              <a:rPr lang="fr-FR" sz="5400" spc="-3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u</a:t>
            </a:r>
            <a:r>
              <a:rPr lang="fr-FR" sz="5400" spc="-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i</a:t>
            </a:r>
            <a:r>
              <a:rPr lang="fr-FR" sz="5400" spc="-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n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 </a:t>
            </a:r>
            <a:r>
              <a:rPr lang="fr-FR" sz="5400" spc="-300" dirty="0">
                <a:solidFill>
                  <a:srgbClr val="F094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7AF654-9E88-C8FB-6B2A-B934A0FF315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92"/>
          <a:stretch/>
        </p:blipFill>
        <p:spPr>
          <a:xfrm>
            <a:off x="234214" y="64387"/>
            <a:ext cx="4733047" cy="2378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7FE914-DD00-A14E-4894-85D2A119481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54507" y1="34115" x2="54507" y2="32296"/>
                        <a14:foregroundMark x1="53937" y1="32175" x2="51898" y2="41471"/>
                        <a14:foregroundMark x1="53083" y1="53840" x2="52324" y2="58367"/>
                        <a14:foregroundMark x1="55930" y1="51374" x2="52182" y2="57720"/>
                        <a14:foregroundMark x1="50332" y1="50404" x2="48909" y2="56023"/>
                        <a14:foregroundMark x1="56784" y1="70816" x2="58824" y2="74010"/>
                        <a14:foregroundMark x1="58824" y1="73888" x2="61954" y2="73525"/>
                        <a14:foregroundMark x1="25332" y1="68270" x2="30218" y2="62611"/>
                        <a14:foregroundMark x1="31689" y1="63500" x2="31689" y2="6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" y="-351703"/>
            <a:ext cx="3348415" cy="3930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9E94F8B-246C-E78C-7934-4B57868D56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51639" y1="53837" x2="53919" y2="48061"/>
                        <a14:foregroundMark x1="55392" y1="51131" x2="53634" y2="56987"/>
                        <a14:foregroundMark x1="57245" y1="50767" x2="55249" y2="55412"/>
                        <a14:foregroundMark x1="71781" y1="22819" x2="71781" y2="22819"/>
                        <a14:foregroundMark x1="42423" y1="23546" x2="44561" y2="22900"/>
                        <a14:foregroundMark x1="45796" y1="25040" x2="45986" y2="23061"/>
                        <a14:foregroundMark x1="44038" y1="26979" x2="44038" y2="26979"/>
                        <a14:foregroundMark x1="42138" y1="28554" x2="42138" y2="28554"/>
                        <a14:foregroundMark x1="41188" y1="26131" x2="41188" y2="26131"/>
                        <a14:foregroundMark x1="42185" y1="25889" x2="42185" y2="25889"/>
                        <a14:foregroundMark x1="43325" y1="25283" x2="43325" y2="25283"/>
                        <a14:foregroundMark x1="43753" y1="24919" x2="42138" y2="25808"/>
                        <a14:foregroundMark x1="44513" y1="25687" x2="43420" y2="27787"/>
                        <a14:foregroundMark x1="42755" y1="28312" x2="42755" y2="28312"/>
                        <a14:backgroundMark x1="44418" y1="25081" x2="42898" y2="26171"/>
                        <a14:backgroundMark x1="43705" y1="28029" x2="43705" y2="28029"/>
                        <a14:backgroundMark x1="71116" y1="23425" x2="71116" y2="23425"/>
                        <a14:backgroundMark x1="41805" y1="22577" x2="41805" y2="22577"/>
                        <a14:backgroundMark x1="41615" y1="22375" x2="42613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15" y="-222501"/>
            <a:ext cx="3231127" cy="3801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E460EB7-5BA1-E1D0-9740-ADFDFBFFBC61}"/>
              </a:ext>
            </a:extLst>
          </p:cNvPr>
          <p:cNvSpPr/>
          <p:nvPr/>
        </p:nvSpPr>
        <p:spPr>
          <a:xfrm rot="947689">
            <a:off x="2143228" y="1734117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115E672-EAD0-B747-2AC8-B2B60F0FE3D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814">
            <a:off x="2165044" y="1776053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86BE216-BA9E-8A03-6E29-066726B17F1F}"/>
              </a:ext>
            </a:extLst>
          </p:cNvPr>
          <p:cNvSpPr/>
          <p:nvPr/>
        </p:nvSpPr>
        <p:spPr>
          <a:xfrm rot="929695">
            <a:off x="4893599" y="1730884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3ECCBA4-45BB-C0A6-3347-97E8BA308D3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820">
            <a:off x="4915415" y="1772820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530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7d0a243b0ab7012dfd45e7584d919009">
            <a:extLst>
              <a:ext uri="{FF2B5EF4-FFF2-40B4-BE49-F238E27FC236}">
                <a16:creationId xmlns:a16="http://schemas.microsoft.com/office/drawing/2014/main" id="{F2CA44F6-97E5-407D-A5D3-3F035455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35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717631" y="420267"/>
            <a:ext cx="5804885" cy="162089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740279"/>
              </p:ext>
            </p:extLst>
          </p:nvPr>
        </p:nvGraphicFramePr>
        <p:xfrm>
          <a:off x="209394" y="2969963"/>
          <a:ext cx="10317123" cy="4818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7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3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3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8093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78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877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302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006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00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247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35221338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9050248" y="4664015"/>
            <a:ext cx="1472268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nationale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D92B9B2D-CF6B-4100-A080-31EF4D060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01"/>
          <a:stretch/>
        </p:blipFill>
        <p:spPr>
          <a:xfrm>
            <a:off x="5075532" y="5927068"/>
            <a:ext cx="5089081" cy="117552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99D4C29-EF59-44FB-99DE-36550AF6C65F}"/>
              </a:ext>
            </a:extLst>
          </p:cNvPr>
          <p:cNvSpPr txBox="1"/>
          <p:nvPr/>
        </p:nvSpPr>
        <p:spPr>
          <a:xfrm>
            <a:off x="7577980" y="4020843"/>
            <a:ext cx="1472268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36B4E5-5EB1-C440-2994-D23B250B9ED0}"/>
              </a:ext>
            </a:extLst>
          </p:cNvPr>
          <p:cNvSpPr txBox="1"/>
          <p:nvPr/>
        </p:nvSpPr>
        <p:spPr>
          <a:xfrm>
            <a:off x="5174781" y="418472"/>
            <a:ext cx="5079282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rgbClr val="F094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J</a:t>
            </a:r>
            <a:r>
              <a:rPr lang="fr-FR" sz="5400" spc="-3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u</a:t>
            </a:r>
            <a:r>
              <a:rPr lang="fr-FR" sz="5400" spc="-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i</a:t>
            </a:r>
            <a:r>
              <a:rPr lang="fr-FR" sz="5400" spc="-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l</a:t>
            </a:r>
            <a:r>
              <a:rPr lang="fr-FR" sz="5400" spc="-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l</a:t>
            </a:r>
            <a:r>
              <a:rPr lang="fr-FR" sz="5400" spc="-3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e</a:t>
            </a:r>
            <a:r>
              <a:rPr lang="fr-FR" sz="5400" spc="-300" dirty="0">
                <a:solidFill>
                  <a:srgbClr val="F094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t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 </a:t>
            </a:r>
            <a:r>
              <a:rPr lang="fr-FR" sz="5400" spc="-300" dirty="0">
                <a:solidFill>
                  <a:srgbClr val="F094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07F299-36A1-42D1-9E1A-8CD06A28DD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55" t="6719" r="155" b="2164"/>
          <a:stretch/>
        </p:blipFill>
        <p:spPr>
          <a:xfrm>
            <a:off x="165298" y="196177"/>
            <a:ext cx="4269326" cy="259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1AE88D-E90A-A571-D5AA-65445AD60A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970" y1="54564" x2="15209" y2="54564"/>
                        <a14:foregroundMark x1="13942" y1="51979" x2="13561" y2="52342"/>
                        <a14:foregroundMark x1="71134" y1="43901" x2="71515" y2="44023"/>
                        <a14:foregroundMark x1="40811" y1="37318" x2="43980" y2="50889"/>
                        <a14:foregroundMark x1="51965" y1="51131" x2="57985" y2="49313"/>
                        <a14:backgroundMark x1="47814" y1="51858" x2="47814" y2="51858"/>
                        <a14:backgroundMark x1="49176" y1="51252" x2="49176" y2="51252"/>
                        <a14:backgroundMark x1="49176" y1="50889" x2="50317" y2="50525"/>
                        <a14:backgroundMark x1="60203" y1="48910" x2="60203" y2="48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552"/>
          <a:stretch/>
        </p:blipFill>
        <p:spPr>
          <a:xfrm flipH="1">
            <a:off x="3097726" y="201496"/>
            <a:ext cx="5058241" cy="27559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F97AD5-761B-710F-0F07-52F31CF8C3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561" y1="33508" x2="36459" y2="31568"/>
                        <a14:foregroundMark x1="50040" y1="33508" x2="46605" y2="26314"/>
                        <a14:backgroundMark x1="43209" y1="45271" x2="43209" y2="44018"/>
                        <a14:backgroundMark x1="45998" y1="43775" x2="47090" y2="43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95" y="594710"/>
            <a:ext cx="2777072" cy="2777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1E72AE-A158-441B-9508-91F6F2DB88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8" b="100000" l="1386" r="100000">
                        <a14:foregroundMark x1="3986" y1="14653" x2="15425" y2="8226"/>
                        <a14:foregroundMark x1="6586" y1="57584" x2="6066" y2="93573"/>
                        <a14:foregroundMark x1="12305" y1="40103" x2="11265" y2="47558"/>
                        <a14:backgroundMark x1="18718" y1="72237" x2="22530" y2="68123"/>
                        <a14:backgroundMark x1="41594" y1="84576" x2="43328" y2="85347"/>
                        <a14:backgroundMark x1="2600" y1="56298" x2="2773" y2="77121"/>
                        <a14:backgroundMark x1="89255" y1="70180" x2="89255" y2="76607"/>
                        <a14:backgroundMark x1="2946" y1="2828" x2="2946" y2="2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86079" y="422879"/>
            <a:ext cx="3798096" cy="256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7d0a243b0ab7012dfd45e7584d919009">
            <a:extLst>
              <a:ext uri="{FF2B5EF4-FFF2-40B4-BE49-F238E27FC236}">
                <a16:creationId xmlns:a16="http://schemas.microsoft.com/office/drawing/2014/main" id="{A5B09F88-4E95-4E4F-865C-430B365D8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6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Rectangle à coins arrondis 11"/>
          <p:cNvSpPr/>
          <p:nvPr/>
        </p:nvSpPr>
        <p:spPr>
          <a:xfrm>
            <a:off x="5717309" y="180194"/>
            <a:ext cx="4548113" cy="150573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246885"/>
              </p:ext>
            </p:extLst>
          </p:nvPr>
        </p:nvGraphicFramePr>
        <p:xfrm>
          <a:off x="162419" y="2483965"/>
          <a:ext cx="10294134" cy="4784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04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9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38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93108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459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12A99A10-80E0-4005-91F7-D968C4B04E16}"/>
              </a:ext>
            </a:extLst>
          </p:cNvPr>
          <p:cNvSpPr txBox="1"/>
          <p:nvPr/>
        </p:nvSpPr>
        <p:spPr>
          <a:xfrm>
            <a:off x="4533350" y="5368255"/>
            <a:ext cx="1326684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Assomption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9F0C97-0168-4B57-BE3B-867B21EF9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1" b="97860" l="282" r="98871">
                        <a14:foregroundMark x1="25053" y1="35603" x2="25053" y2="70623"/>
                        <a14:foregroundMark x1="28652" y1="13619" x2="35074" y2="32879"/>
                        <a14:foregroundMark x1="48130" y1="18288" x2="49259" y2="92023"/>
                        <a14:foregroundMark x1="34298" y1="91245" x2="3529" y2="91051"/>
                        <a14:foregroundMark x1="37685" y1="58171" x2="33239" y2="75292"/>
                        <a14:foregroundMark x1="60550" y1="67899" x2="60833" y2="68288"/>
                        <a14:foregroundMark x1="62103" y1="86576" x2="62103" y2="86576"/>
                        <a14:foregroundMark x1="74241" y1="86187" x2="74241" y2="86187"/>
                        <a14:foregroundMark x1="72689" y1="64981" x2="72689" y2="64981"/>
                        <a14:foregroundMark x1="84474" y1="64202" x2="84474" y2="64202"/>
                        <a14:foregroundMark x1="94284" y1="55253" x2="94284" y2="55253"/>
                        <a14:foregroundMark x1="93084" y1="50973" x2="93084" y2="50973"/>
                        <a14:foregroundMark x1="89061" y1="48054" x2="89061" y2="48054"/>
                        <a14:foregroundMark x1="91743" y1="73152" x2="91743" y2="73152"/>
                        <a14:foregroundMark x1="98236" y1="61868" x2="98236" y2="61868"/>
                        <a14:foregroundMark x1="97812" y1="61284" x2="97812" y2="61284"/>
                        <a14:foregroundMark x1="74100" y1="54475" x2="74100" y2="54475"/>
                        <a14:foregroundMark x1="73465" y1="41634" x2="75794" y2="42996"/>
                        <a14:foregroundMark x1="76641" y1="49611" x2="77982" y2="55253"/>
                        <a14:foregroundMark x1="77135" y1="56615" x2="75300" y2="63035"/>
                        <a14:foregroundMark x1="75300" y1="63230" x2="72689" y2="62646"/>
                        <a14:foregroundMark x1="72265" y1="57393" x2="71983" y2="50778"/>
                        <a14:foregroundMark x1="75371" y1="65175" x2="76994" y2="61089"/>
                        <a14:foregroundMark x1="77064" y1="80545" x2="79040" y2="76265"/>
                        <a14:foregroundMark x1="89697" y1="85992" x2="89697" y2="85992"/>
                        <a14:foregroundMark x1="60762" y1="42412" x2="60833" y2="47860"/>
                        <a14:foregroundMark x1="27805" y1="11284" x2="26394" y2="12257"/>
                        <a14:foregroundMark x1="22442" y1="52724" x2="23359" y2="77821"/>
                        <a14:foregroundMark x1="27805" y1="57004" x2="27382" y2="71401"/>
                        <a14:foregroundMark x1="13338" y1="53696" x2="13338" y2="53696"/>
                        <a14:foregroundMark x1="38814" y1="29183" x2="40155" y2="31907"/>
                        <a14:foregroundMark x1="86591" y1="54669" x2="86380" y2="51167"/>
                        <a14:foregroundMark x1="85745" y1="74903" x2="84615" y2="68288"/>
                        <a14:backgroundMark x1="8186" y1="54475" x2="8186" y2="54475"/>
                        <a14:backgroundMark x1="7057" y1="66342" x2="7057" y2="66342"/>
                        <a14:backgroundMark x1="11644" y1="72374" x2="11644" y2="72374"/>
                        <a14:backgroundMark x1="13620" y1="58949" x2="13620" y2="58949"/>
                        <a14:backgroundMark x1="82569" y1="58560" x2="82569" y2="58560"/>
                        <a14:backgroundMark x1="88850" y1="41440" x2="88850" y2="41440"/>
                        <a14:backgroundMark x1="96613" y1="60895" x2="96613" y2="60895"/>
                        <a14:backgroundMark x1="90685" y1="83463" x2="90685" y2="83463"/>
                        <a14:backgroundMark x1="82216" y1="62062" x2="82216" y2="620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3648" y="1140575"/>
            <a:ext cx="3643713" cy="13217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7D5AC1-55D2-46A2-BF3C-9131AB6C8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0183" y1="38356" x2="90183" y2="38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7073">
            <a:off x="9291267" y="1098522"/>
            <a:ext cx="1320971" cy="96270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4A255E-3491-4673-8A9C-18E78D1B04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40" b="76901"/>
          <a:stretch/>
        </p:blipFill>
        <p:spPr>
          <a:xfrm>
            <a:off x="235260" y="3125273"/>
            <a:ext cx="2732188" cy="10120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13A00A-75C0-4F2E-9F80-954DCD75DC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r="38062" b="76901"/>
          <a:stretch/>
        </p:blipFill>
        <p:spPr>
          <a:xfrm flipH="1">
            <a:off x="2695718" y="3203835"/>
            <a:ext cx="1675709" cy="96745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BAD415-0997-E43B-04CB-D8B6A825A164}"/>
              </a:ext>
            </a:extLst>
          </p:cNvPr>
          <p:cNvSpPr txBox="1"/>
          <p:nvPr/>
        </p:nvSpPr>
        <p:spPr>
          <a:xfrm>
            <a:off x="5643418" y="161357"/>
            <a:ext cx="4781770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rgbClr val="F094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A</a:t>
            </a:r>
            <a:r>
              <a:rPr lang="fr-FR" sz="5400" spc="-3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o</a:t>
            </a:r>
            <a:r>
              <a:rPr lang="fr-FR" sz="5400" spc="-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û</a:t>
            </a:r>
            <a:r>
              <a:rPr lang="fr-FR" sz="5400" spc="-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t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 </a:t>
            </a:r>
            <a:r>
              <a:rPr lang="fr-FR" sz="5400" spc="-300" dirty="0">
                <a:solidFill>
                  <a:srgbClr val="F094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A3E08D-5638-6FAB-C05A-67E8BF142D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8810288" y="6516008"/>
            <a:ext cx="1646265" cy="9518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0A5DE5-211F-199E-D0D6-C34C2061A0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-465" r="23636" b="465"/>
          <a:stretch/>
        </p:blipFill>
        <p:spPr>
          <a:xfrm>
            <a:off x="164599" y="119337"/>
            <a:ext cx="4607461" cy="2147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3F26A1-287C-95E9-4EA2-949F21FCED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52" b="89976" l="9995" r="89954">
                        <a14:backgroundMark x1="29006" y1="84600" x2="29006" y2="84600"/>
                        <a14:backgroundMark x1="61721" y1="82538" x2="74704" y2="85812"/>
                        <a14:backgroundMark x1="63318" y1="84600" x2="49820" y2="86217"/>
                        <a14:backgroundMark x1="49253" y1="86217" x2="49253" y2="86217"/>
                        <a14:backgroundMark x1="32664" y1="79709" x2="32664" y2="87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5" y="226054"/>
            <a:ext cx="2323553" cy="2961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5E9B489-F810-67C7-6EED-F64E16D53A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887" y1="35677" x2="37985" y2="17778"/>
                        <a14:foregroundMark x1="51892" y1="41818" x2="56708" y2="43354"/>
                        <a14:foregroundMark x1="73317" y1="37899" x2="73317" y2="37899"/>
                        <a14:foregroundMark x1="69287" y1="39636" x2="69287" y2="39636"/>
                        <a14:foregroundMark x1="71057" y1="38747" x2="71057" y2="38747"/>
                        <a14:foregroundMark x1="70172" y1="29374" x2="70172" y2="29374"/>
                        <a14:foregroundMark x1="33415" y1="52202" x2="33415" y2="52202"/>
                        <a14:foregroundMark x1="30369" y1="52606" x2="30369" y2="52606"/>
                        <a14:foregroundMark x1="30221" y1="52606" x2="29582" y2="52970"/>
                        <a14:foregroundMark x1="29730" y1="51475" x2="28993" y2="51879"/>
                        <a14:foregroundMark x1="73415" y1="34828" x2="73415" y2="34828"/>
                        <a14:foregroundMark x1="72826" y1="34303" x2="72826" y2="34303"/>
                        <a14:foregroundMark x1="69779" y1="38626" x2="69779" y2="38626"/>
                        <a14:backgroundMark x1="29681" y1="52283" x2="29681" y2="52283"/>
                        <a14:backgroundMark x1="48698" y1="68970" x2="48698" y2="68970"/>
                        <a14:backgroundMark x1="54300" y1="54182" x2="54300" y2="54182"/>
                        <a14:backgroundMark x1="29484" y1="53737" x2="30516" y2="53131"/>
                        <a14:backgroundMark x1="64324" y1="30990" x2="64324" y2="30990"/>
                        <a14:backgroundMark x1="69238" y1="29455" x2="69238" y2="29455"/>
                        <a14:backgroundMark x1="71548" y1="38343" x2="71548" y2="38343"/>
                        <a14:backgroundMark x1="73366" y1="36606" x2="73268" y2="36364"/>
                        <a14:backgroundMark x1="73120" y1="34909" x2="72924" y2="34626"/>
                        <a14:backgroundMark x1="68600" y1="38788" x2="68600" y2="38788"/>
                        <a14:backgroundMark x1="49140" y1="69333" x2="48501" y2="69414"/>
                        <a14:backgroundMark x1="28845" y1="52525" x2="28845" y2="52525"/>
                        <a14:backgroundMark x1="30369" y1="52000" x2="30369" y2="52000"/>
                        <a14:backgroundMark x1="31499" y1="51717" x2="31499" y2="51717"/>
                        <a14:backgroundMark x1="31646" y1="52727" x2="31646" y2="52727"/>
                        <a14:backgroundMark x1="68157" y1="39475" x2="68157" y2="39313"/>
                        <a14:backgroundMark x1="69631" y1="38586" x2="69631" y2="38586"/>
                        <a14:backgroundMark x1="69287" y1="38465" x2="69287" y2="38465"/>
                        <a14:backgroundMark x1="70418" y1="38586" x2="70418" y2="38586"/>
                        <a14:backgroundMark x1="70270" y1="39434" x2="70270" y2="39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12" y="-561211"/>
            <a:ext cx="3219476" cy="39155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CD05588-FC5F-22F4-DBC2-9F072B7B15AE}"/>
              </a:ext>
            </a:extLst>
          </p:cNvPr>
          <p:cNvSpPr/>
          <p:nvPr/>
        </p:nvSpPr>
        <p:spPr>
          <a:xfrm>
            <a:off x="1509598" y="1612043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A9EFB7-32E7-8E4A-0088-46D71BAEDC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76125">
            <a:off x="1531414" y="1653979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54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7d0a243b0ab7012dfd45e7584d919009">
            <a:extLst>
              <a:ext uri="{FF2B5EF4-FFF2-40B4-BE49-F238E27FC236}">
                <a16:creationId xmlns:a16="http://schemas.microsoft.com/office/drawing/2014/main" id="{C4122362-A218-4909-BBF9-A8DE41F95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5517483" y="178400"/>
            <a:ext cx="4913888" cy="161598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4EC8D4D-63BD-4533-9CC2-8BE19254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800" y1="30528" x2="18800" y2="70450"/>
                        <a14:foregroundMark x1="38800" y1="12720" x2="37400" y2="64384"/>
                        <a14:foregroundMark x1="66000" y1="32290" x2="67000" y2="71037"/>
                        <a14:foregroundMark x1="76400" y1="20548" x2="7680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08" y="1071316"/>
            <a:ext cx="2255231" cy="230484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5691262" y="313671"/>
            <a:ext cx="4887465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O</a:t>
            </a:r>
            <a:r>
              <a:rPr lang="fr-FR" sz="5400" spc="-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c</a:t>
            </a:r>
            <a:r>
              <a:rPr lang="fr-FR" sz="5400" spc="-300" dirty="0">
                <a:solidFill>
                  <a:srgbClr val="4722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t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o</a:t>
            </a:r>
            <a:r>
              <a:rPr lang="fr-FR" sz="5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b</a:t>
            </a:r>
            <a:r>
              <a:rPr lang="fr-FR" sz="5400" spc="-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r</a:t>
            </a:r>
            <a:r>
              <a:rPr lang="fr-FR" sz="5400" spc="-300" dirty="0">
                <a:solidFill>
                  <a:srgbClr val="4722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e</a:t>
            </a:r>
            <a:r>
              <a:rPr lang="fr-FR" sz="5400" spc="-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 2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</a:t>
            </a:r>
            <a:r>
              <a:rPr lang="fr-FR" sz="5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3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801923"/>
              </p:ext>
            </p:extLst>
          </p:nvPr>
        </p:nvGraphicFramePr>
        <p:xfrm>
          <a:off x="210215" y="2893925"/>
          <a:ext cx="10151123" cy="47441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7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1983"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  <a:endParaRPr lang="fr-FR" sz="22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  <a:endParaRPr lang="fr-FR" sz="22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  <a:endParaRPr lang="fr-FR" sz="20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  <a:endParaRPr lang="fr-FR" sz="2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  <a:endParaRPr lang="fr-FR" sz="2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932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462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829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C55A1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224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147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C55A1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986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7226340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645202" y="6775314"/>
            <a:ext cx="1378954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Halloween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422695" y="5233097"/>
            <a:ext cx="1279059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31" name="Image 30" descr="Résultat de recherche d'images pour &quot;animals forest png&quot;">
            <a:extLst>
              <a:ext uri="{FF2B5EF4-FFF2-40B4-BE49-F238E27FC236}">
                <a16:creationId xmlns:a16="http://schemas.microsoft.com/office/drawing/2014/main" id="{695D742D-5AE5-43E4-A6AE-EB5711D2361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518" y="6392365"/>
            <a:ext cx="2453776" cy="92656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E9834B7-F3B3-40A3-B256-A4A70339B0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2202" y="1399009"/>
            <a:ext cx="1398519" cy="16222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2B2474-7B63-4AA5-BAED-BF559A2FFD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9043" y="5542797"/>
            <a:ext cx="971728" cy="849568"/>
          </a:xfrm>
          <a:prstGeom prst="rect">
            <a:avLst/>
          </a:prstGeom>
        </p:spPr>
      </p:pic>
      <p:pic>
        <p:nvPicPr>
          <p:cNvPr id="1026" name="Picture 2" descr="Résultat de recherche d'images pour &quot;bat watercolor png&quot;">
            <a:extLst>
              <a:ext uri="{FF2B5EF4-FFF2-40B4-BE49-F238E27FC236}">
                <a16:creationId xmlns:a16="http://schemas.microsoft.com/office/drawing/2014/main" id="{DA99BBD5-0083-4B80-8C03-5BADA824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5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745" y="1361322"/>
            <a:ext cx="1561036" cy="15610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7CDC57-3A95-4F20-93D6-4D5C7E8D40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85" l="0" r="100000">
                        <a14:foregroundMark x1="39583" y1="68041" x2="24167" y2="54639"/>
                        <a14:foregroundMark x1="32917" y1="52577" x2="40000" y2="39691"/>
                        <a14:foregroundMark x1="37083" y1="39691" x2="73750" y2="49485"/>
                        <a14:foregroundMark x1="70000" y1="45876" x2="67500" y2="63918"/>
                        <a14:foregroundMark x1="67917" y1="71134" x2="65417" y2="71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189">
            <a:off x="2707881" y="6200425"/>
            <a:ext cx="625237" cy="5054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EFAED9C-1444-43B7-98E0-5EB742102C1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344" r="99688">
                        <a14:backgroundMark x1="19219" y1="46406" x2="19219" y2="4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38" y="4091862"/>
            <a:ext cx="949537" cy="949537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C5D2B2E-5661-4016-8FC1-EAE6903F2D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17" y="6263082"/>
            <a:ext cx="3480633" cy="109699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5E71372-718C-9832-DD12-3B1BADD02DD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r="8131"/>
          <a:stretch/>
        </p:blipFill>
        <p:spPr>
          <a:xfrm>
            <a:off x="145727" y="179684"/>
            <a:ext cx="4424490" cy="2561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9E0BCE5-7BE4-BE3B-F0F4-B347553C994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89" b="89980" l="9995" r="89957">
                        <a14:foregroundMark x1="24988" y1="21172" x2="24988" y2="21172"/>
                        <a14:foregroundMark x1="33460" y1="37293" x2="33460" y2="37293"/>
                        <a14:foregroundMark x1="25131" y1="57859" x2="27273" y2="58343"/>
                        <a14:foregroundMark x1="28701" y1="39394" x2="27987" y2="39636"/>
                        <a14:foregroundMark x1="63589" y1="40970" x2="69062" y2="40121"/>
                        <a14:foregroundMark x1="46026" y1="72040" x2="47311" y2="73253"/>
                        <a14:foregroundMark x1="47025" y1="72646" x2="45740" y2="70343"/>
                        <a14:foregroundMark x1="63160" y1="74141" x2="65159" y2="81091"/>
                        <a14:foregroundMark x1="73965" y1="65455" x2="73965" y2="65455"/>
                        <a14:foregroundMark x1="64017" y1="38545" x2="64017" y2="38545"/>
                        <a14:foregroundMark x1="64874" y1="37657" x2="64874" y2="37657"/>
                        <a14:foregroundMark x1="33032" y1="37535" x2="33032" y2="37535"/>
                        <a14:foregroundMark x1="75678" y1="66424" x2="75678" y2="66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53" y="-322963"/>
            <a:ext cx="2834140" cy="3338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66F046A-43D8-CC25-F6FC-79CA0F9D3A0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800" b="93816" l="243" r="93048">
                        <a14:foregroundMark x1="77688" y1="49434" x2="75344" y2="49070"/>
                        <a14:foregroundMark x1="76718" y1="44301" x2="76718" y2="44301"/>
                        <a14:foregroundMark x1="77688" y1="31932" x2="77688" y2="31932"/>
                        <a14:foregroundMark x1="80113" y1="32053" x2="80113" y2="32053"/>
                        <a14:foregroundMark x1="75222" y1="42199" x2="75222" y2="42199"/>
                        <a14:foregroundMark x1="40986" y1="90016" x2="50162" y2="88197"/>
                        <a14:foregroundMark x1="50404" y1="86863" x2="50404" y2="85368"/>
                        <a14:foregroundMark x1="48464" y1="86863" x2="48828" y2="84155"/>
                        <a14:foregroundMark x1="47736" y1="86742" x2="47858" y2="84883"/>
                        <a14:foregroundMark x1="43331" y1="88440" x2="45635" y2="87470"/>
                        <a14:foregroundMark x1="60307" y1="84640" x2="60671" y2="89046"/>
                        <a14:foregroundMark x1="62167" y1="88925" x2="67421" y2="88804"/>
                        <a14:foregroundMark x1="51859" y1="49919" x2="59095" y2="56386"/>
                        <a14:foregroundMark x1="50040" y1="44139" x2="50647" y2="62732"/>
                        <a14:foregroundMark x1="58852" y1="48545" x2="59095" y2="59580"/>
                        <a14:foregroundMark x1="75222" y1="40744" x2="75990" y2="43775"/>
                        <a14:foregroundMark x1="81124" y1="32781" x2="81973" y2="32781"/>
                        <a14:foregroundMark x1="31932" y1="34236" x2="31083" y2="15158"/>
                        <a14:foregroundMark x1="44301" y1="12126" x2="44301" y2="12126"/>
                        <a14:backgroundMark x1="43088" y1="17017" x2="43088" y2="17017"/>
                        <a14:backgroundMark x1="42926" y1="13945" x2="42926" y2="13945"/>
                        <a14:backgroundMark x1="36217" y1="40259" x2="37065" y2="40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6" y="487111"/>
            <a:ext cx="2658851" cy="2658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998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7d0a243b0ab7012dfd45e7584d919009">
            <a:extLst>
              <a:ext uri="{FF2B5EF4-FFF2-40B4-BE49-F238E27FC236}">
                <a16:creationId xmlns:a16="http://schemas.microsoft.com/office/drawing/2014/main" id="{C136A792-70CC-48CB-B424-0B429F5ED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08585B-0DA8-C08C-5F85-AA141E377C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67" b="66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58" b="34260"/>
          <a:stretch/>
        </p:blipFill>
        <p:spPr>
          <a:xfrm>
            <a:off x="271213" y="42322"/>
            <a:ext cx="3464274" cy="2368082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4402098" y="178399"/>
            <a:ext cx="6177604" cy="1369658"/>
          </a:xfrm>
          <a:prstGeom prst="round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233279"/>
              </p:ext>
            </p:extLst>
          </p:nvPr>
        </p:nvGraphicFramePr>
        <p:xfrm>
          <a:off x="164599" y="2488952"/>
          <a:ext cx="10379855" cy="4783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8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74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6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8681">
                  <a:extLst>
                    <a:ext uri="{9D8B030D-6E8A-4147-A177-3AD203B41FA5}">
                      <a16:colId xmlns:a16="http://schemas.microsoft.com/office/drawing/2014/main" val="3766997656"/>
                    </a:ext>
                  </a:extLst>
                </a:gridCol>
                <a:gridCol w="1323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31839">
                  <a:extLst>
                    <a:ext uri="{9D8B030D-6E8A-4147-A177-3AD203B41FA5}">
                      <a16:colId xmlns:a16="http://schemas.microsoft.com/office/drawing/2014/main" val="1505860536"/>
                    </a:ext>
                  </a:extLst>
                </a:gridCol>
              </a:tblGrid>
              <a:tr h="557110"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  <a:endParaRPr lang="fr-FR" sz="2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  <a:endParaRPr lang="fr-FR" sz="2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  <a:endParaRPr lang="fr-FR" sz="2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  <a:endParaRPr lang="fr-FR" sz="2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ursive standard" pitchFamily="2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28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C55A1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845A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0833" y1="32653" x2="20833" y2="3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317">
            <a:off x="7041989" y="3802281"/>
            <a:ext cx="684901" cy="65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559508" y="4321893"/>
            <a:ext cx="1089181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Armistice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2957" y="5961537"/>
            <a:ext cx="1650491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des droits </a:t>
            </a:r>
            <a:b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 l’enfant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FBC6F65-35A4-4AC2-BF1C-0984820ABD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0" r="98222">
                        <a14:foregroundMark x1="59556" y1="59032" x2="59556" y2="69677"/>
                        <a14:foregroundMark x1="8444" y1="87823" x2="13556" y2="94516"/>
                        <a14:foregroundMark x1="20111" y1="81210" x2="23778" y2="83871"/>
                        <a14:foregroundMark x1="24000" y1="90484" x2="26000" y2="92500"/>
                        <a14:foregroundMark x1="87333" y1="92016" x2="90111" y2="88790"/>
                        <a14:foregroundMark x1="78333" y1="85081" x2="76778" y2="88145"/>
                        <a14:foregroundMark x1="93222" y1="84435" x2="95222" y2="8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4195660" y="1191018"/>
            <a:ext cx="1564072" cy="142624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9752822-9872-4382-93EF-F9C03238A0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227" b="95887" l="3723" r="9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66"/>
          <a:stretch/>
        </p:blipFill>
        <p:spPr>
          <a:xfrm>
            <a:off x="6127676" y="1191018"/>
            <a:ext cx="2278716" cy="15220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D66E50A-3302-43FC-BD40-EC7F505187B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088" b="52459" l="46667" r="97467">
                        <a14:backgroundMark x1="61467" y1="35634" x2="61467" y2="3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0" t="19828" b="46919"/>
          <a:stretch/>
        </p:blipFill>
        <p:spPr>
          <a:xfrm flipH="1">
            <a:off x="8356774" y="1212765"/>
            <a:ext cx="2547074" cy="11747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F6A5101-20CB-46FE-A75D-CB09BE4C97A4}"/>
              </a:ext>
            </a:extLst>
          </p:cNvPr>
          <p:cNvSpPr txBox="1"/>
          <p:nvPr/>
        </p:nvSpPr>
        <p:spPr>
          <a:xfrm>
            <a:off x="4462319" y="174639"/>
            <a:ext cx="64764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2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N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o</a:t>
            </a:r>
            <a:r>
              <a:rPr lang="fr-FR" sz="5400" spc="-300" dirty="0">
                <a:solidFill>
                  <a:srgbClr val="5428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v</a:t>
            </a:r>
            <a:r>
              <a:rPr lang="fr-FR" sz="5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e</a:t>
            </a:r>
            <a:r>
              <a:rPr lang="fr-FR" sz="5400" spc="-300" dirty="0">
                <a:solidFill>
                  <a:srgbClr val="5428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m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b</a:t>
            </a:r>
            <a:r>
              <a:rPr lang="fr-FR" sz="5400" spc="-300" dirty="0">
                <a:solidFill>
                  <a:srgbClr val="5428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r</a:t>
            </a:r>
            <a:r>
              <a:rPr lang="fr-FR" sz="5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e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 2</a:t>
            </a:r>
            <a:r>
              <a:rPr lang="fr-FR" sz="5400" spc="-300" dirty="0">
                <a:solidFill>
                  <a:srgbClr val="5428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02</a:t>
            </a:r>
            <a:r>
              <a:rPr lang="fr-FR" sz="5400" spc="-3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3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DCC78CF-EABD-E0E9-8D43-305B72F087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5938" y1="88867" x2="85938" y2="88867"/>
                        <a14:foregroundMark x1="83203" y1="90234" x2="71875" y2="86328"/>
                        <a14:foregroundMark x1="8398" y1="10156" x2="56055" y2="67773"/>
                        <a14:foregroundMark x1="60352" y1="71680" x2="77148" y2="92773"/>
                        <a14:foregroundMark x1="78516" y1="93359" x2="89063" y2="91016"/>
                        <a14:foregroundMark x1="92969" y1="85742" x2="94336" y2="83594"/>
                        <a14:foregroundMark x1="94727" y1="83203" x2="94727" y2="83203"/>
                        <a14:foregroundMark x1="95117" y1="82227" x2="95117" y2="82227"/>
                        <a14:foregroundMark x1="95117" y1="81836" x2="95117" y2="81836"/>
                        <a14:foregroundMark x1="95117" y1="81445" x2="95117" y2="81445"/>
                        <a14:foregroundMark x1="95117" y1="81055" x2="81445" y2="81836"/>
                        <a14:foregroundMark x1="88672" y1="93750" x2="79688" y2="93359"/>
                        <a14:foregroundMark x1="4883" y1="11914" x2="11523" y2="20313"/>
                        <a14:foregroundMark x1="36719" y1="42578" x2="41992" y2="47070"/>
                        <a14:foregroundMark x1="66211" y1="85352" x2="69727" y2="89844"/>
                        <a14:foregroundMark x1="75391" y1="93750" x2="79297" y2="96875"/>
                        <a14:backgroundMark x1="90820" y1="51563" x2="90820" y2="68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3819" flipH="1">
            <a:off x="2284117" y="313709"/>
            <a:ext cx="1055389" cy="1055389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37F5DCC-B329-2E38-A76E-DDCD60F77D31}"/>
              </a:ext>
            </a:extLst>
          </p:cNvPr>
          <p:cNvSpPr/>
          <p:nvPr/>
        </p:nvSpPr>
        <p:spPr>
          <a:xfrm rot="19223506">
            <a:off x="3015062" y="1101117"/>
            <a:ext cx="146062" cy="356207"/>
          </a:xfrm>
          <a:prstGeom prst="roundRect">
            <a:avLst/>
          </a:prstGeom>
          <a:solidFill>
            <a:srgbClr val="009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B38FC94-8638-4AC9-8E89-A3EFB4CD5E49}"/>
              </a:ext>
            </a:extLst>
          </p:cNvPr>
          <p:cNvSpPr txBox="1"/>
          <p:nvPr/>
        </p:nvSpPr>
        <p:spPr>
          <a:xfrm>
            <a:off x="2978041" y="3550743"/>
            <a:ext cx="1424057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La </a:t>
            </a:r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Toussaint</a:t>
            </a:r>
            <a:endParaRPr lang="fr-FR" sz="12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4A6F30D-03B1-8455-8F11-221EF530C9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50182" y1="30707" x2="55556" y2="32283"/>
                        <a14:foregroundMark x1="60566" y1="31071" x2="66909" y2="32889"/>
                        <a14:backgroundMark x1="37576" y1="27071" x2="32727" y2="42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00" y="-281798"/>
            <a:ext cx="3235770" cy="3235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E9A200E-4123-7A8C-4550-B08D3DEC56D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6" y="1072551"/>
            <a:ext cx="1455128" cy="145512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385A778-B8D4-2CE5-DC90-CB59B623228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181" flipH="1">
            <a:off x="2404580" y="1429821"/>
            <a:ext cx="1032049" cy="10320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48" name="Ellipse 2047">
            <a:extLst>
              <a:ext uri="{FF2B5EF4-FFF2-40B4-BE49-F238E27FC236}">
                <a16:creationId xmlns:a16="http://schemas.microsoft.com/office/drawing/2014/main" id="{DF25460F-42E6-37BF-68D3-23B90ABE6D7A}"/>
              </a:ext>
            </a:extLst>
          </p:cNvPr>
          <p:cNvSpPr/>
          <p:nvPr/>
        </p:nvSpPr>
        <p:spPr>
          <a:xfrm>
            <a:off x="945041" y="2043009"/>
            <a:ext cx="302440" cy="262041"/>
          </a:xfrm>
          <a:prstGeom prst="ellipse">
            <a:avLst/>
          </a:prstGeom>
          <a:solidFill>
            <a:srgbClr val="65B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50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7d0a243b0ab7012dfd45e7584d919009">
            <a:extLst>
              <a:ext uri="{FF2B5EF4-FFF2-40B4-BE49-F238E27FC236}">
                <a16:creationId xmlns:a16="http://schemas.microsoft.com/office/drawing/2014/main" id="{F385F72D-CA41-410C-AE92-1CF990AD2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985921" y="178399"/>
            <a:ext cx="5593780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985921" y="364188"/>
            <a:ext cx="5782250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D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é</a:t>
            </a:r>
            <a:r>
              <a:rPr lang="fr-FR" sz="5400" spc="-3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c</a:t>
            </a:r>
            <a:r>
              <a:rPr lang="fr-FR" sz="5400" spc="-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e</a:t>
            </a:r>
            <a:r>
              <a:rPr lang="fr-FR" sz="5400" spc="-3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m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b</a:t>
            </a:r>
            <a:r>
              <a:rPr lang="fr-FR" sz="5400" spc="-3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r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e </a:t>
            </a:r>
            <a:r>
              <a:rPr lang="fr-FR" sz="5400" spc="-3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</a:t>
            </a:r>
            <a:r>
              <a:rPr lang="fr-FR" sz="5400" spc="-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3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204749"/>
              </p:ext>
            </p:extLst>
          </p:nvPr>
        </p:nvGraphicFramePr>
        <p:xfrm>
          <a:off x="166255" y="2830159"/>
          <a:ext cx="10451297" cy="45312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1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01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5382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950">
                <a:tc gridSpan="3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959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1032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166769" y="6117780"/>
            <a:ext cx="1490309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Hiver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678698" y="6197104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063945-8700-48E0-833A-0B325DACF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667" y1="48953" x2="50667" y2="4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38" y="5824316"/>
            <a:ext cx="790210" cy="75508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87222" y="6965161"/>
            <a:ext cx="1262875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Noël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BEE79C9-617E-423F-BEEA-01BE13C4B6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459" y1="50284" x2="16908" y2="43750"/>
                        <a14:foregroundMark x1="45411" y1="6818" x2="57005" y2="6250"/>
                        <a14:foregroundMark x1="54589" y1="5398" x2="57488" y2="5398"/>
                        <a14:foregroundMark x1="49758" y1="5398" x2="54589" y2="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0947" y="1419310"/>
            <a:ext cx="940940" cy="16000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DDAD50E-E14A-4843-8569-6E52DBB3F3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79" y1="81967" x2="59487" y2="81967"/>
                        <a14:foregroundMark x1="45128" y1="81148" x2="47179" y2="79918"/>
                        <a14:foregroundMark x1="45641" y1="79098" x2="56410" y2="79508"/>
                        <a14:foregroundMark x1="47179" y1="77869" x2="63077" y2="77869"/>
                        <a14:foregroundMark x1="44103" y1="34016" x2="81538" y2="62705"/>
                        <a14:foregroundMark x1="52821" y1="30738" x2="81026" y2="57787"/>
                        <a14:foregroundMark x1="57436" y1="25410" x2="85641" y2="60246"/>
                        <a14:foregroundMark x1="53333" y1="26230" x2="70256" y2="57787"/>
                        <a14:foregroundMark x1="53846" y1="19672" x2="66667" y2="61066"/>
                        <a14:foregroundMark x1="44615" y1="27049" x2="37436" y2="59016"/>
                        <a14:backgroundMark x1="83590" y1="55328" x2="83590" y2="55328"/>
                        <a14:backgroundMark x1="85641" y1="55328" x2="85641" y2="55328"/>
                        <a14:backgroundMark x1="80000" y1="56967" x2="80000" y2="56967"/>
                        <a14:backgroundMark x1="82051" y1="59836" x2="82051" y2="59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4574" y="1321639"/>
            <a:ext cx="1492661" cy="18677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DEAC700-1F71-490D-835F-378C694C5A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882" y1="24419" x2="5882" y2="24419"/>
                        <a14:foregroundMark x1="3030" y1="43605" x2="3030" y2="43605"/>
                        <a14:foregroundMark x1="12121" y1="22674" x2="13012" y2="21512"/>
                        <a14:foregroundMark x1="18895" y1="19767" x2="18895" y2="19767"/>
                        <a14:foregroundMark x1="23708" y1="27326" x2="23708" y2="27326"/>
                        <a14:foregroundMark x1="14439" y1="69186" x2="14439" y2="69186"/>
                        <a14:foregroundMark x1="10873" y1="66279" x2="10873" y2="66279"/>
                        <a14:foregroundMark x1="8200" y1="56395" x2="8200" y2="56395"/>
                        <a14:foregroundMark x1="21925" y1="66860" x2="33333" y2="58721"/>
                        <a14:foregroundMark x1="6952" y1="33721" x2="19430" y2="48837"/>
                        <a14:foregroundMark x1="33155" y1="82558" x2="37077" y2="70349"/>
                        <a14:foregroundMark x1="69162" y1="67442" x2="81462" y2="66860"/>
                        <a14:foregroundMark x1="74153" y1="70349" x2="81105" y2="74419"/>
                        <a14:foregroundMark x1="76292" y1="70349" x2="83244" y2="76744"/>
                        <a14:foregroundMark x1="62745" y1="51744" x2="66132" y2="35465"/>
                        <a14:foregroundMark x1="84670" y1="20349" x2="84670" y2="20349"/>
                        <a14:foregroundMark x1="89483" y1="13372" x2="89483" y2="13372"/>
                        <a14:foregroundMark x1="97148" y1="22674" x2="97148" y2="22674"/>
                        <a14:foregroundMark x1="92157" y1="48837" x2="92157" y2="48837"/>
                        <a14:foregroundMark x1="90196" y1="29651" x2="90196" y2="29651"/>
                        <a14:foregroundMark x1="82531" y1="43605" x2="86096" y2="33721"/>
                        <a14:backgroundMark x1="80570" y1="62791" x2="80570" y2="62791"/>
                        <a14:backgroundMark x1="67023" y1="54070" x2="67023" y2="54070"/>
                        <a14:backgroundMark x1="22638" y1="59884" x2="22638" y2="59884"/>
                        <a14:backgroundMark x1="19608" y1="54651" x2="19608" y2="5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310" y="1537748"/>
            <a:ext cx="3040306" cy="93214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6E5AD4AA-033F-4B73-81D2-EB12911E9F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r="74334" b="1917"/>
          <a:stretch/>
        </p:blipFill>
        <p:spPr>
          <a:xfrm rot="16200000" flipH="1">
            <a:off x="1247399" y="2392033"/>
            <a:ext cx="813394" cy="29963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7F1C62-79D1-4A31-A47D-A9E11FF4B1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84" y="6468300"/>
            <a:ext cx="649531" cy="71348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CA28C5-3117-F83E-7B36-8AF805D42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r="74334" b="1917"/>
          <a:stretch/>
        </p:blipFill>
        <p:spPr>
          <a:xfrm rot="5400000">
            <a:off x="4251592" y="2385306"/>
            <a:ext cx="813394" cy="29963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974177-0773-2346-AEEC-29F77D6AEBC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t="101" r="12110" b="55940"/>
          <a:stretch/>
        </p:blipFill>
        <p:spPr>
          <a:xfrm>
            <a:off x="207286" y="204064"/>
            <a:ext cx="4666523" cy="2512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20AB5A7-E19C-949A-FB78-85AE33BD02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8157" y1="34236" x2="48222" y2="35125"/>
                        <a14:foregroundMark x1="38278" y1="31447" x2="53961" y2="34479"/>
                        <a14:foregroundMark x1="50889" y1="28981" x2="56265" y2="3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14" y="5512"/>
            <a:ext cx="3364684" cy="3364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F8CF27-3AD4-1498-1772-A3D0AC5E616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80" b="93939" l="9980" r="89980">
                        <a14:foregroundMark x1="33293" y1="85253" x2="42828" y2="82707"/>
                        <a14:foregroundMark x1="43556" y1="82182" x2="42465" y2="75232"/>
                        <a14:foregroundMark x1="39879" y1="80364" x2="40121" y2="78909"/>
                        <a14:foregroundMark x1="35475" y1="82465" x2="39394" y2="80727"/>
                        <a14:foregroundMark x1="62990" y1="80970" x2="66788" y2="88808"/>
                        <a14:foregroundMark x1="68889" y1="87354" x2="66545" y2="80000"/>
                        <a14:foregroundMark x1="43192" y1="28848" x2="58828" y2="31434"/>
                        <a14:foregroundMark x1="50788" y1="31434" x2="59232" y2="34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263" y="597090"/>
            <a:ext cx="2698406" cy="2698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FCE46F4-5EC1-883B-17B2-F9841322D85D}"/>
              </a:ext>
            </a:extLst>
          </p:cNvPr>
          <p:cNvSpPr/>
          <p:nvPr/>
        </p:nvSpPr>
        <p:spPr>
          <a:xfrm rot="21141851">
            <a:off x="2634912" y="2057123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EA7D344-1D35-14CE-BB9E-74A050F7FF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976">
            <a:off x="2656728" y="2099059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91B563A-EF58-675C-3A38-362CE2912863}"/>
              </a:ext>
            </a:extLst>
          </p:cNvPr>
          <p:cNvSpPr/>
          <p:nvPr/>
        </p:nvSpPr>
        <p:spPr>
          <a:xfrm rot="21141851">
            <a:off x="3738650" y="1837538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634BA02-02CB-6DD7-082D-705D5869627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976">
            <a:off x="3760466" y="1879474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459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BBE521E4-A15B-4D2C-8574-75A182CC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5039297" y="178399"/>
            <a:ext cx="5540403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866795"/>
              </p:ext>
            </p:extLst>
          </p:nvPr>
        </p:nvGraphicFramePr>
        <p:xfrm>
          <a:off x="232946" y="2671621"/>
          <a:ext cx="10215314" cy="49371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5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9775"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  <a:endParaRPr lang="fr-FR" sz="26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ursive standard" pitchFamily="2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58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61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66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98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50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042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90541981"/>
                  </a:ext>
                </a:extLst>
              </a:tr>
            </a:tbl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161" y="3009539"/>
            <a:ext cx="855663" cy="77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381338" y="3581053"/>
            <a:ext cx="1470683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Epiphanie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FA59A63-A9CF-4F82-A346-134D66F3C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602" y1="13836" x2="35602" y2="13836"/>
                        <a14:foregroundMark x1="35079" y1="18239" x2="31937" y2="18239"/>
                        <a14:foregroundMark x1="28272" y1="17610" x2="36126" y2="19497"/>
                        <a14:foregroundMark x1="38220" y1="20126" x2="38220" y2="20126"/>
                        <a14:foregroundMark x1="38220" y1="17610" x2="38220" y2="17610"/>
                        <a14:foregroundMark x1="31414" y1="13208" x2="31414" y2="13208"/>
                        <a14:foregroundMark x1="31414" y1="13208" x2="31414" y2="13208"/>
                        <a14:foregroundMark x1="32984" y1="14465" x2="34555" y2="14465"/>
                        <a14:foregroundMark x1="38743" y1="14465" x2="38743" y2="14465"/>
                        <a14:foregroundMark x1="39791" y1="14465" x2="36649" y2="13836"/>
                        <a14:foregroundMark x1="35602" y1="12579" x2="35602" y2="12579"/>
                        <a14:foregroundMark x1="35602" y1="12579" x2="35602" y2="12579"/>
                        <a14:foregroundMark x1="68586" y1="54717" x2="68586" y2="54717"/>
                        <a14:foregroundMark x1="87958" y1="71698" x2="87958" y2="71698"/>
                        <a14:foregroundMark x1="82199" y1="65409" x2="82199" y2="65409"/>
                        <a14:foregroundMark x1="81675" y1="52830" x2="81675" y2="52830"/>
                        <a14:foregroundMark x1="73298" y1="50314" x2="73298" y2="50314"/>
                        <a14:foregroundMark x1="86911" y1="35849" x2="86911" y2="35849"/>
                        <a14:foregroundMark x1="84293" y1="35220" x2="84293" y2="35220"/>
                        <a14:foregroundMark x1="84293" y1="36478" x2="81152" y2="37107"/>
                        <a14:foregroundMark x1="78010" y1="23899" x2="78010" y2="23899"/>
                        <a14:foregroundMark x1="81152" y1="23270" x2="81152" y2="23270"/>
                        <a14:foregroundMark x1="81675" y1="21384" x2="81675" y2="21384"/>
                        <a14:foregroundMark x1="82199" y1="24528" x2="82199" y2="24528"/>
                        <a14:foregroundMark x1="93717" y1="44025" x2="91623" y2="44654"/>
                        <a14:foregroundMark x1="89529" y1="43396" x2="89529" y2="43396"/>
                        <a14:foregroundMark x1="91623" y1="41509" x2="92147" y2="38365"/>
                        <a14:foregroundMark x1="92147" y1="38365" x2="92147" y2="38365"/>
                        <a14:foregroundMark x1="67539" y1="65409" x2="67539" y2="62264"/>
                        <a14:foregroundMark x1="75916" y1="63522" x2="75916" y2="63522"/>
                        <a14:foregroundMark x1="76440" y1="63522" x2="76440" y2="63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7262" y="3153861"/>
            <a:ext cx="935439" cy="7787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B800CF-D4CE-49C0-A199-011ED8D0B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693" y1="90256" x2="48185" y2="60000"/>
                        <a14:foregroundMark x1="62376" y1="58462" x2="84818" y2="12821"/>
                        <a14:foregroundMark x1="84818" y1="12821" x2="84158" y2="49231"/>
                        <a14:foregroundMark x1="76568" y1="15897" x2="82178" y2="8718"/>
                        <a14:foregroundMark x1="84158" y1="8205" x2="90759" y2="10256"/>
                        <a14:foregroundMark x1="79868" y1="9744" x2="86139" y2="7692"/>
                        <a14:foregroundMark x1="87789" y1="9744" x2="89769" y2="13846"/>
                        <a14:foregroundMark x1="62046" y1="55897" x2="60396" y2="57436"/>
                        <a14:foregroundMark x1="59736" y1="58974" x2="59736" y2="58974"/>
                        <a14:foregroundMark x1="60066" y1="62564" x2="60066" y2="62564"/>
                        <a14:foregroundMark x1="59736" y1="63590" x2="59736" y2="63590"/>
                        <a14:foregroundMark x1="73267" y1="66154" x2="73267" y2="66154"/>
                        <a14:foregroundMark x1="75908" y1="65641" x2="75908" y2="65641"/>
                        <a14:foregroundMark x1="39274" y1="77436" x2="40594" y2="63590"/>
                        <a14:foregroundMark x1="40594" y1="63590" x2="33333" y2="82051"/>
                        <a14:foregroundMark x1="58086" y1="55897" x2="62376" y2="40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528" y="1340520"/>
            <a:ext cx="2317062" cy="149117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45F83A-FD73-4BB6-BD42-C8CE366970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959" l="0" r="97778">
                        <a14:foregroundMark x1="44444" y1="49660" x2="48444" y2="63946"/>
                        <a14:foregroundMark x1="63111" y1="53061" x2="80444" y2="53061"/>
                        <a14:foregroundMark x1="76889" y1="53061" x2="78222" y2="31973"/>
                        <a14:foregroundMark x1="73333" y1="48980" x2="62667" y2="30612"/>
                        <a14:foregroundMark x1="85778" y1="44898" x2="94222" y2="40136"/>
                        <a14:foregroundMark x1="85333" y1="39456" x2="85333" y2="39456"/>
                        <a14:foregroundMark x1="76889" y1="35374" x2="75111" y2="33333"/>
                        <a14:foregroundMark x1="73778" y1="31973" x2="73778" y2="31973"/>
                        <a14:foregroundMark x1="67556" y1="32653" x2="65778" y2="35374"/>
                        <a14:foregroundMark x1="64444" y1="37415" x2="63556" y2="42177"/>
                        <a14:foregroundMark x1="63556" y1="46939" x2="63556" y2="46939"/>
                        <a14:foregroundMark x1="63556" y1="53741" x2="63556" y2="59184"/>
                        <a14:foregroundMark x1="64000" y1="66667" x2="64000" y2="66667"/>
                        <a14:foregroundMark x1="67556" y1="70748" x2="68889" y2="72789"/>
                        <a14:foregroundMark x1="71111" y1="74830" x2="71111" y2="74830"/>
                        <a14:foregroundMark x1="73778" y1="74830" x2="76444" y2="74830"/>
                        <a14:foregroundMark x1="81333" y1="74830" x2="86667" y2="72789"/>
                        <a14:foregroundMark x1="88444" y1="72109" x2="91556" y2="61224"/>
                        <a14:foregroundMark x1="93333" y1="58503" x2="93333" y2="56463"/>
                        <a14:foregroundMark x1="93333" y1="53061" x2="91111" y2="44898"/>
                        <a14:foregroundMark x1="90667" y1="42857" x2="90667" y2="42857"/>
                        <a14:foregroundMark x1="88444" y1="40816" x2="88444" y2="40816"/>
                        <a14:foregroundMark x1="91556" y1="40136" x2="92000" y2="42177"/>
                        <a14:foregroundMark x1="93778" y1="48980" x2="93778" y2="59184"/>
                        <a14:foregroundMark x1="93778" y1="68027" x2="90667" y2="73469"/>
                        <a14:foregroundMark x1="88000" y1="77551" x2="88000" y2="77551"/>
                        <a14:foregroundMark x1="85333" y1="79592" x2="80000" y2="80272"/>
                        <a14:foregroundMark x1="77778" y1="80272" x2="77778" y2="80272"/>
                        <a14:foregroundMark x1="76444" y1="80272" x2="74667" y2="80952"/>
                        <a14:foregroundMark x1="68000" y1="84354" x2="68000" y2="84354"/>
                        <a14:foregroundMark x1="64889" y1="80952" x2="61333" y2="73469"/>
                        <a14:foregroundMark x1="60000" y1="70748" x2="60000" y2="70748"/>
                        <a14:foregroundMark x1="56889" y1="63265" x2="56889" y2="61224"/>
                        <a14:foregroundMark x1="56889" y1="53061" x2="56889" y2="53061"/>
                        <a14:foregroundMark x1="57778" y1="46939" x2="60000" y2="40816"/>
                        <a14:foregroundMark x1="60889" y1="36735" x2="62222" y2="36054"/>
                        <a14:foregroundMark x1="62667" y1="34694" x2="66222" y2="31973"/>
                        <a14:foregroundMark x1="68000" y1="30612" x2="68000" y2="30612"/>
                        <a14:foregroundMark x1="70667" y1="30612" x2="73333" y2="29932"/>
                        <a14:foregroundMark x1="77333" y1="29252" x2="80000" y2="29252"/>
                        <a14:foregroundMark x1="84889" y1="29252" x2="87111" y2="30612"/>
                        <a14:foregroundMark x1="88889" y1="31973" x2="90222" y2="33333"/>
                        <a14:foregroundMark x1="93333" y1="40816" x2="94667" y2="59184"/>
                        <a14:foregroundMark x1="94222" y1="64626" x2="92444" y2="69388"/>
                        <a14:foregroundMark x1="91111" y1="80272" x2="88889" y2="83673"/>
                        <a14:foregroundMark x1="87556" y1="85034" x2="85778" y2="86395"/>
                        <a14:foregroundMark x1="83111" y1="86395" x2="81778" y2="86395"/>
                        <a14:foregroundMark x1="77333" y1="86395" x2="74667" y2="86395"/>
                        <a14:backgroundMark x1="8889" y1="2041" x2="8000" y2="53741"/>
                        <a14:backgroundMark x1="42222" y1="14286" x2="80000" y2="19048"/>
                        <a14:backgroundMark x1="93333" y1="10204" x2="2222" y2="10204"/>
                        <a14:backgroundMark x1="12000" y1="26531" x2="8000" y2="50340"/>
                        <a14:backgroundMark x1="6222" y1="72109" x2="10222" y2="89116"/>
                        <a14:backgroundMark x1="18222" y1="91837" x2="25778" y2="95238"/>
                        <a14:backgroundMark x1="47556" y1="95918" x2="47556" y2="93878"/>
                        <a14:backgroundMark x1="49333" y1="89796" x2="49333" y2="89796"/>
                        <a14:backgroundMark x1="54222" y1="89116" x2="57778" y2="86395"/>
                        <a14:backgroundMark x1="59556" y1="85714" x2="61333" y2="83673"/>
                        <a14:backgroundMark x1="65778" y1="82993" x2="65778" y2="82993"/>
                        <a14:backgroundMark x1="88444" y1="94558" x2="88444" y2="94558"/>
                        <a14:backgroundMark x1="92444" y1="92517" x2="92444" y2="92517"/>
                        <a14:backgroundMark x1="96000" y1="85714" x2="96444" y2="81633"/>
                        <a14:backgroundMark x1="97333" y1="80952" x2="97333" y2="80952"/>
                        <a14:backgroundMark x1="96000" y1="68707" x2="96000" y2="68707"/>
                        <a14:backgroundMark x1="95556" y1="60544" x2="95556" y2="60544"/>
                      </a14:backgroundRemoval>
                    </a14:imgEffect>
                  </a14:imgLayer>
                </a14:imgProps>
              </a:ext>
            </a:extLst>
          </a:blip>
          <a:srcRect r="46908"/>
          <a:stretch/>
        </p:blipFill>
        <p:spPr>
          <a:xfrm>
            <a:off x="6598118" y="1465544"/>
            <a:ext cx="1137817" cy="14001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B819DC-D4D7-48EB-835D-9396B1BFC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3755" y1="20000" x2="66284" y2="22857"/>
                        <a14:foregroundMark x1="66284" y1="27857" x2="75479" y2="26786"/>
                        <a14:foregroundMark x1="18008" y1="26429" x2="34866" y2="2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763" y="909516"/>
            <a:ext cx="1720278" cy="184550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 descr="Résultat de recherche d'images pour &quot;snowflake watercolor png&quot;">
            <a:extLst>
              <a:ext uri="{FF2B5EF4-FFF2-40B4-BE49-F238E27FC236}">
                <a16:creationId xmlns:a16="http://schemas.microsoft.com/office/drawing/2014/main" id="{8F56D602-B36E-4B57-A13E-441CE643BAB2}"/>
              </a:ext>
            </a:extLst>
          </p:cNvPr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>
            <a:off x="5988646" y="289663"/>
            <a:ext cx="553771" cy="587563"/>
          </a:xfrm>
          <a:prstGeom prst="rect">
            <a:avLst/>
          </a:prstGeom>
          <a:effectLst/>
        </p:spPr>
      </p:pic>
      <p:pic>
        <p:nvPicPr>
          <p:cNvPr id="23" name="Image 22" descr="Résultat de recherche d'images pour &quot;snowflake watercolor png&quot;">
            <a:extLst>
              <a:ext uri="{FF2B5EF4-FFF2-40B4-BE49-F238E27FC236}">
                <a16:creationId xmlns:a16="http://schemas.microsoft.com/office/drawing/2014/main" id="{09055B37-9CB5-413D-8840-90F745412D9E}"/>
              </a:ext>
            </a:extLst>
          </p:cNvPr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 rot="1347353">
            <a:off x="7791673" y="1938070"/>
            <a:ext cx="698659" cy="7289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 33" descr="Résultat de recherche d'images pour &quot;snowflakes png&quot;">
            <a:extLst>
              <a:ext uri="{FF2B5EF4-FFF2-40B4-BE49-F238E27FC236}">
                <a16:creationId xmlns:a16="http://schemas.microsoft.com/office/drawing/2014/main" id="{1939DA02-499E-41D6-88DD-85F170BB74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51" y="6552346"/>
            <a:ext cx="881747" cy="80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 34" descr="Résultat de recherche d'images pour &quot;snowflakes png&quot;">
            <a:extLst>
              <a:ext uri="{FF2B5EF4-FFF2-40B4-BE49-F238E27FC236}">
                <a16:creationId xmlns:a16="http://schemas.microsoft.com/office/drawing/2014/main" id="{1B83C6F4-83C4-4F9F-830A-AA09DDC8AC0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269">
            <a:off x="9760480" y="6312149"/>
            <a:ext cx="649883" cy="593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 descr="Résultat de recherche d'images pour &quot;snowflakes png&quot;">
            <a:extLst>
              <a:ext uri="{FF2B5EF4-FFF2-40B4-BE49-F238E27FC236}">
                <a16:creationId xmlns:a16="http://schemas.microsoft.com/office/drawing/2014/main" id="{9DC77281-748C-98E0-7229-A3E6E83FA3D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380">
            <a:off x="5681498" y="6459149"/>
            <a:ext cx="592409" cy="540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 descr="Résultat de recherche d'images pour &quot;snowflakes png&quot;">
            <a:extLst>
              <a:ext uri="{FF2B5EF4-FFF2-40B4-BE49-F238E27FC236}">
                <a16:creationId xmlns:a16="http://schemas.microsoft.com/office/drawing/2014/main" id="{B1E29BBE-09AC-5743-A56C-8EBC025FB36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354">
            <a:off x="6651675" y="6391363"/>
            <a:ext cx="881747" cy="80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 27" descr="Résultat de recherche d'images pour &quot;snowflakes png&quot;">
            <a:extLst>
              <a:ext uri="{FF2B5EF4-FFF2-40B4-BE49-F238E27FC236}">
                <a16:creationId xmlns:a16="http://schemas.microsoft.com/office/drawing/2014/main" id="{5282B936-BB58-54F2-73D1-4E70EE8B152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269">
            <a:off x="8909534" y="6624720"/>
            <a:ext cx="649883" cy="593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 descr="Résultat de recherche d'images pour &quot;snowflakes png&quot;">
            <a:extLst>
              <a:ext uri="{FF2B5EF4-FFF2-40B4-BE49-F238E27FC236}">
                <a16:creationId xmlns:a16="http://schemas.microsoft.com/office/drawing/2014/main" id="{8A5F565A-E183-81DF-2E49-1A18CCE3C45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380">
            <a:off x="7939678" y="6465947"/>
            <a:ext cx="592409" cy="540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EA1CDC8-CD84-2456-BB66-4671043E468B}"/>
              </a:ext>
            </a:extLst>
          </p:cNvPr>
          <p:cNvSpPr txBox="1"/>
          <p:nvPr/>
        </p:nvSpPr>
        <p:spPr>
          <a:xfrm>
            <a:off x="6169246" y="398686"/>
            <a:ext cx="4578622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J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a</a:t>
            </a:r>
            <a:r>
              <a:rPr lang="fr-FR" sz="5400" spc="-3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n</a:t>
            </a:r>
            <a:r>
              <a:rPr lang="fr-FR" sz="5400" spc="-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v</a:t>
            </a:r>
            <a:r>
              <a:rPr lang="fr-FR" sz="5400" spc="-3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i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e</a:t>
            </a:r>
            <a:r>
              <a:rPr lang="fr-FR" sz="5400" spc="-3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r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 </a:t>
            </a:r>
            <a:r>
              <a:rPr lang="fr-FR" sz="5400" spc="-3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</a:t>
            </a:r>
            <a:r>
              <a:rPr lang="fr-FR" sz="5400" spc="-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AA5A5E-BB6D-7D86-FE77-F88656F1F42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04"/>
          <a:stretch/>
        </p:blipFill>
        <p:spPr>
          <a:xfrm>
            <a:off x="224856" y="162056"/>
            <a:ext cx="4692664" cy="2334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3E33B98-18E0-E75E-003F-7E4E460E00C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53491" y1="53716" x2="54081" y2="60299"/>
                        <a14:foregroundMark x1="57178" y1="72173" x2="57965" y2="75242"/>
                        <a14:foregroundMark x1="59440" y1="75242" x2="67306" y2="74758"/>
                        <a14:foregroundMark x1="33235" y1="65913" x2="29204" y2="64095"/>
                        <a14:foregroundMark x1="29794" y1="64216" x2="26205" y2="70355"/>
                        <a14:foregroundMark x1="25762" y1="68861" x2="25762" y2="68861"/>
                        <a14:foregroundMark x1="59882" y1="75848" x2="59882" y2="75848"/>
                        <a14:foregroundMark x1="62094" y1="73384" x2="65241" y2="73869"/>
                        <a14:foregroundMark x1="63618" y1="73142" x2="63618" y2="73142"/>
                        <a14:foregroundMark x1="50787" y1="59208" x2="53048" y2="53352"/>
                        <a14:foregroundMark x1="51377" y1="49192" x2="51377" y2="58845"/>
                        <a14:foregroundMark x1="55703" y1="53716" x2="55113" y2="58239"/>
                        <a14:foregroundMark x1="54523" y1="34976" x2="56146" y2="42084"/>
                        <a14:foregroundMark x1="52901" y1="34370" x2="55261" y2="39136"/>
                        <a14:foregroundMark x1="66388" y1="37237" x2="61713" y2="36995"/>
                        <a14:foregroundMark x1="65502" y1="36511" x2="65502" y2="36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32"/>
          <a:stretch/>
        </p:blipFill>
        <p:spPr>
          <a:xfrm>
            <a:off x="1849753" y="-191908"/>
            <a:ext cx="3154101" cy="23599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8ED575-82F5-3E42-1C25-4B72B58B7A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51" y="1078449"/>
            <a:ext cx="2448162" cy="2448162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9954F1E2-862E-17C0-C94F-EA36BE6F844C}"/>
              </a:ext>
            </a:extLst>
          </p:cNvPr>
          <p:cNvSpPr/>
          <p:nvPr/>
        </p:nvSpPr>
        <p:spPr>
          <a:xfrm rot="998769">
            <a:off x="3370935" y="1791308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F5A200CD-2C2E-9D46-DA7D-47FE2C30EB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894">
            <a:off x="3392751" y="1833244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6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7d0a243b0ab7012dfd45e7584d919009">
            <a:extLst>
              <a:ext uri="{FF2B5EF4-FFF2-40B4-BE49-F238E27FC236}">
                <a16:creationId xmlns:a16="http://schemas.microsoft.com/office/drawing/2014/main" id="{AB1384A0-1A54-4DCA-BEA3-149F2E16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5267914" y="178399"/>
            <a:ext cx="5311787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89F1FF-B733-4706-BCFE-D2B8BB9F44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40" b="52896" l="4538" r="95231">
                        <a14:foregroundMark x1="22462" y1="44112" x2="22462" y2="44112"/>
                        <a14:foregroundMark x1="23385" y1="41216" x2="23385" y2="41216"/>
                        <a14:foregroundMark x1="25077" y1="40541" x2="25077" y2="40541"/>
                        <a14:foregroundMark x1="51615" y1="34266" x2="61462" y2="22973"/>
                        <a14:foregroundMark x1="16231" y1="37259" x2="26308" y2="30309"/>
                        <a14:foregroundMark x1="14231" y1="37066" x2="20538" y2="34653"/>
                        <a14:foregroundMark x1="13462" y1="38900" x2="22769" y2="33398"/>
                        <a14:foregroundMark x1="22385" y1="37452" x2="30000" y2="32432"/>
                        <a14:foregroundMark x1="55154" y1="36293" x2="64538" y2="24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89" b="42870"/>
          <a:stretch/>
        </p:blipFill>
        <p:spPr>
          <a:xfrm>
            <a:off x="5571032" y="1396439"/>
            <a:ext cx="5674887" cy="19465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938243"/>
              </p:ext>
            </p:extLst>
          </p:nvPr>
        </p:nvGraphicFramePr>
        <p:xfrm>
          <a:off x="211242" y="2906709"/>
          <a:ext cx="10328964" cy="4443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2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3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3319">
                  <a:extLst>
                    <a:ext uri="{9D8B030D-6E8A-4147-A177-3AD203B41FA5}">
                      <a16:colId xmlns:a16="http://schemas.microsoft.com/office/drawing/2014/main" val="1597353153"/>
                    </a:ext>
                  </a:extLst>
                </a:gridCol>
                <a:gridCol w="132312">
                  <a:extLst>
                    <a:ext uri="{9D8B030D-6E8A-4147-A177-3AD203B41FA5}">
                      <a16:colId xmlns:a16="http://schemas.microsoft.com/office/drawing/2014/main" val="899661099"/>
                    </a:ext>
                  </a:extLst>
                </a:gridCol>
                <a:gridCol w="1453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9032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793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793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76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5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2793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2793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415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5861641" y="3952625"/>
            <a:ext cx="1530515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Chandeleur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588956" y="5481408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783A8BB-A665-49E2-A5D5-3B22C981C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953" l="0" r="100000">
                        <a14:foregroundMark x1="60000" y1="70175" x2="97308" y2="58480"/>
                        <a14:foregroundMark x1="61538" y1="59357" x2="95769" y2="51462"/>
                        <a14:backgroundMark x1="65769" y1="63158" x2="93077" y2="55263"/>
                        <a14:backgroundMark x1="66923" y1="73684" x2="98846" y2="66667"/>
                        <a14:backgroundMark x1="68077" y1="54971" x2="85769" y2="49123"/>
                        <a14:backgroundMark x1="76923" y1="53509" x2="93077" y2="49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99" y="1373814"/>
            <a:ext cx="1530515" cy="20132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F5AA768-E42C-4FE1-AAC2-AEEC4438C9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54483">
                        <a14:foregroundMark x1="13448" y1="10363" x2="26034" y2="19689"/>
                        <a14:foregroundMark x1="24310" y1="15803" x2="29138" y2="27202"/>
                        <a14:foregroundMark x1="23448" y1="25648" x2="25517" y2="29534"/>
                        <a14:foregroundMark x1="6379" y1="41451" x2="12931" y2="47409"/>
                        <a14:foregroundMark x1="12759" y1="45855" x2="23276" y2="44560"/>
                        <a14:foregroundMark x1="21552" y1="40674" x2="23448" y2="62953"/>
                        <a14:foregroundMark x1="27931" y1="48187" x2="14655" y2="68912"/>
                        <a14:foregroundMark x1="14310" y1="66062" x2="11379" y2="73575"/>
                        <a14:foregroundMark x1="39483" y1="47409" x2="48103" y2="47409"/>
                        <a14:foregroundMark x1="24310" y1="12435" x2="30345" y2="14508"/>
                        <a14:foregroundMark x1="19828" y1="29016" x2="19828" y2="29016"/>
                        <a14:foregroundMark x1="20172" y1="29275" x2="19138" y2="30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25"/>
          <a:stretch/>
        </p:blipFill>
        <p:spPr>
          <a:xfrm>
            <a:off x="5250790" y="1095027"/>
            <a:ext cx="1635791" cy="20132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73E8EB6-5971-4794-84F3-DDFE187C6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68" y="6592196"/>
            <a:ext cx="3479060" cy="887160"/>
          </a:xfrm>
          <a:prstGeom prst="rect">
            <a:avLst/>
          </a:prstGeom>
        </p:spPr>
      </p:pic>
      <p:pic>
        <p:nvPicPr>
          <p:cNvPr id="22" name="Image 21" descr="Résultat de recherche d'images pour &quot;chandeleur aquarelle&quot;">
            <a:extLst>
              <a:ext uri="{FF2B5EF4-FFF2-40B4-BE49-F238E27FC236}">
                <a16:creationId xmlns:a16="http://schemas.microsoft.com/office/drawing/2014/main" id="{FDD96242-F4D9-4274-9C7D-0246E3A3A7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56" b="100000" l="5667" r="100000">
                        <a14:foregroundMark x1="89750" y1="19667" x2="90083" y2="19667"/>
                        <a14:foregroundMark x1="85917" y1="18778" x2="92750" y2="18333"/>
                        <a14:foregroundMark x1="72000" y1="15111" x2="90083" y2="16889"/>
                        <a14:foregroundMark x1="89083" y1="16889" x2="92000" y2="16889"/>
                        <a14:foregroundMark x1="92750" y1="25111" x2="97583" y2="22222"/>
                        <a14:foregroundMark x1="95833" y1="27889" x2="94500" y2="37667"/>
                        <a14:backgroundMark x1="49083" y1="75778" x2="54333" y2="85556"/>
                        <a14:backgroundMark x1="58583" y1="85556" x2="59083" y2="85778"/>
                        <a14:backgroundMark x1="75500" y1="93444" x2="81250" y2="85778"/>
                        <a14:backgroundMark x1="84500" y1="99111" x2="95833" y2="7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99" y="3248074"/>
            <a:ext cx="986932" cy="86744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556C8B-A5D3-138B-7108-7871EBC0B812}"/>
              </a:ext>
            </a:extLst>
          </p:cNvPr>
          <p:cNvSpPr txBox="1"/>
          <p:nvPr/>
        </p:nvSpPr>
        <p:spPr>
          <a:xfrm>
            <a:off x="5255628" y="366540"/>
            <a:ext cx="5670139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F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é</a:t>
            </a:r>
            <a:r>
              <a:rPr lang="fr-FR" sz="5400" spc="-3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v</a:t>
            </a:r>
            <a:r>
              <a:rPr lang="fr-FR" sz="5400" spc="-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r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i</a:t>
            </a:r>
            <a:r>
              <a:rPr lang="fr-FR" sz="5400" spc="-3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e</a:t>
            </a:r>
            <a:r>
              <a:rPr lang="fr-FR" sz="5400" spc="-3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r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 </a:t>
            </a:r>
            <a:r>
              <a:rPr lang="fr-FR" sz="5400" spc="-3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</a:t>
            </a:r>
            <a:r>
              <a:rPr lang="fr-FR" sz="5400" spc="-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F67C3C-2E24-A688-8B68-2091E99117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1" y="3592045"/>
            <a:ext cx="2913037" cy="7428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8880ED-D931-3B43-0A0A-399313E7C16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t="35420" r="-228" b="33531"/>
          <a:stretch/>
        </p:blipFill>
        <p:spPr>
          <a:xfrm>
            <a:off x="213469" y="199923"/>
            <a:ext cx="4954840" cy="2480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1FA3E23-3AB2-BB06-16B9-42CEAC94DB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8788" y1="33374" x2="68121" y2="33374"/>
                        <a14:foregroundMark x1="62061" y1="31394" x2="65091" y2="32121"/>
                        <a14:foregroundMark x1="71798" y1="30061" x2="73051" y2="33778"/>
                        <a14:foregroundMark x1="73455" y1="30747" x2="72040" y2="35556"/>
                        <a14:foregroundMark x1="37051" y1="68768" x2="43758" y2="70747"/>
                        <a14:foregroundMark x1="45172" y1="68687" x2="34990" y2="82626"/>
                        <a14:foregroundMark x1="33778" y1="81899" x2="31636" y2="69495"/>
                        <a14:foregroundMark x1="43273" y1="77293" x2="45495" y2="74667"/>
                        <a14:foregroundMark x1="66626" y1="71879" x2="84364" y2="76040"/>
                        <a14:foregroundMark x1="75475" y1="74990" x2="67636" y2="54020"/>
                        <a14:foregroundMark x1="74424" y1="65576" x2="83596" y2="73616"/>
                        <a14:foregroundMark x1="79919" y1="80970" x2="66626" y2="74586"/>
                        <a14:foregroundMark x1="53131" y1="64323" x2="68040" y2="57535"/>
                        <a14:backgroundMark x1="48364" y1="68040" x2="49010" y2="68929"/>
                        <a14:backgroundMark x1="54101" y1="65576" x2="55071" y2="64768"/>
                        <a14:backgroundMark x1="45980" y1="65414" x2="45980" y2="65414"/>
                        <a14:backgroundMark x1="63596" y1="61616" x2="67960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" y="146840"/>
            <a:ext cx="3049178" cy="30491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1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 descr="7d0a243b0ab7012dfd45e7584d919009">
            <a:extLst>
              <a:ext uri="{FF2B5EF4-FFF2-40B4-BE49-F238E27FC236}">
                <a16:creationId xmlns:a16="http://schemas.microsoft.com/office/drawing/2014/main" id="{76C59F4A-3780-4044-9107-89478ADE3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5882228" y="178400"/>
            <a:ext cx="4697472" cy="14811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364163"/>
              </p:ext>
            </p:extLst>
          </p:nvPr>
        </p:nvGraphicFramePr>
        <p:xfrm>
          <a:off x="234412" y="2771937"/>
          <a:ext cx="10211272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3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18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accent6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rgbClr val="595959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117245" y="6057136"/>
            <a:ext cx="13825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Printemps</a:t>
            </a:r>
          </a:p>
        </p:txBody>
      </p:sp>
      <p:pic>
        <p:nvPicPr>
          <p:cNvPr id="6145" name="Image 6144">
            <a:extLst>
              <a:ext uri="{FF2B5EF4-FFF2-40B4-BE49-F238E27FC236}">
                <a16:creationId xmlns:a16="http://schemas.microsoft.com/office/drawing/2014/main" id="{CF8DF2BA-54DE-4FD7-A7EA-E5C971EA9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8520" y="5510352"/>
            <a:ext cx="1000029" cy="4754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96A1E1-84C6-4ED3-8F99-1968245E4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831" y="1262233"/>
            <a:ext cx="2023960" cy="15915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5D4901F-FFD5-4E57-8341-C450087A0350}"/>
              </a:ext>
            </a:extLst>
          </p:cNvPr>
          <p:cNvSpPr txBox="1"/>
          <p:nvPr/>
        </p:nvSpPr>
        <p:spPr>
          <a:xfrm>
            <a:off x="8723026" y="3847931"/>
            <a:ext cx="1793771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Mamies </a:t>
            </a:r>
            <a:b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endParaRPr lang="fr-FR" sz="1200" b="1" dirty="0">
              <a:solidFill>
                <a:schemeClr val="accent6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9E6FA954-E624-41B5-B933-917614210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1" b="82449" l="17286" r="84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7951" r="16592" b="18390"/>
          <a:stretch/>
        </p:blipFill>
        <p:spPr>
          <a:xfrm rot="260501">
            <a:off x="9063830" y="1098578"/>
            <a:ext cx="1806593" cy="14956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1F9CEDD4-8CA6-4A88-A7B0-A4493DAED2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b="64003"/>
          <a:stretch/>
        </p:blipFill>
        <p:spPr>
          <a:xfrm>
            <a:off x="3062937" y="3452294"/>
            <a:ext cx="2819291" cy="68565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50181FD2-E888-4F8B-8269-29AD115C96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31" b="100000" l="1000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322" y="3373328"/>
            <a:ext cx="813017" cy="81301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B64DA69-3BA1-CCB2-89F6-22F1AEEA7A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r="971" b="64003"/>
          <a:stretch/>
        </p:blipFill>
        <p:spPr>
          <a:xfrm flipH="1">
            <a:off x="234411" y="3456996"/>
            <a:ext cx="2819290" cy="6923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F300B58-2D1C-2049-AFF6-66BC7690EA18}"/>
              </a:ext>
            </a:extLst>
          </p:cNvPr>
          <p:cNvSpPr txBox="1"/>
          <p:nvPr/>
        </p:nvSpPr>
        <p:spPr>
          <a:xfrm>
            <a:off x="6212792" y="161357"/>
            <a:ext cx="4212395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M</a:t>
            </a:r>
            <a:r>
              <a:rPr lang="fr-FR" sz="5400" spc="-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a</a:t>
            </a:r>
            <a:r>
              <a:rPr lang="fr-FR" sz="5400" spc="-3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r</a:t>
            </a:r>
            <a:r>
              <a:rPr lang="fr-FR" sz="5400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s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 </a:t>
            </a:r>
            <a:r>
              <a:rPr lang="fr-FR" sz="5400" spc="-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</a:t>
            </a:r>
            <a:r>
              <a:rPr lang="fr-FR" sz="5400" spc="-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1DC577-02A5-489E-01C6-A63476DB55AC}"/>
              </a:ext>
            </a:extLst>
          </p:cNvPr>
          <p:cNvSpPr txBox="1"/>
          <p:nvPr/>
        </p:nvSpPr>
        <p:spPr>
          <a:xfrm>
            <a:off x="9153195" y="6802280"/>
            <a:ext cx="1431559" cy="38232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Pâques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2B31FF-62EC-C576-FF55-3DF6FC389B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582" l="0" r="986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9480" y="6118308"/>
            <a:ext cx="750311" cy="12116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A12D801-BAE6-3A9D-7FF1-CF944CB6971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r="11733"/>
          <a:stretch/>
        </p:blipFill>
        <p:spPr>
          <a:xfrm>
            <a:off x="232635" y="178400"/>
            <a:ext cx="5382967" cy="246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C43381-3C40-86E5-271C-99802AF4B7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9232" y1="40248" x2="61685" y2="42450"/>
                        <a14:foregroundMark x1="77584" y1="41953" x2="59568" y2="40000"/>
                        <a14:foregroundMark x1="61187" y1="46357" x2="65463" y2="50512"/>
                        <a14:backgroundMark x1="581" y1="35101" x2="4525" y2="92961"/>
                        <a14:backgroundMark x1="6974" y1="73643" x2="20589" y2="99194"/>
                        <a14:backgroundMark x1="22707" y1="97860" x2="39394" y2="97984"/>
                        <a14:backgroundMark x1="39726" y1="97984" x2="58074" y2="64589"/>
                        <a14:backgroundMark x1="63138" y1="56744" x2="44666" y2="53457"/>
                        <a14:backgroundMark x1="44500" y1="52341" x2="37111" y2="31194"/>
                        <a14:backgroundMark x1="46119" y1="54326" x2="59070" y2="57364"/>
                        <a14:backgroundMark x1="56455" y1="57860" x2="47281" y2="59566"/>
                        <a14:backgroundMark x1="46119" y1="59938" x2="46119" y2="60062"/>
                        <a14:backgroundMark x1="43504" y1="56031" x2="43171" y2="56527"/>
                        <a14:backgroundMark x1="44998" y1="63597" x2="49398" y2="65798"/>
                        <a14:backgroundMark x1="58240" y1="64465" x2="59070" y2="63845"/>
                        <a14:backgroundMark x1="64301" y1="56527" x2="59070" y2="56651"/>
                        <a14:backgroundMark x1="72312" y1="56155" x2="99336" y2="60310"/>
                        <a14:backgroundMark x1="75924" y1="63008" x2="87713" y2="99566"/>
                        <a14:backgroundMark x1="66252" y1="78791" x2="64799" y2="99938"/>
                        <a14:backgroundMark x1="44832" y1="97240" x2="89664" y2="98357"/>
                        <a14:backgroundMark x1="89207" y1="91876" x2="98215" y2="60434"/>
                        <a14:backgroundMark x1="79867" y1="55039" x2="84433" y2="52589"/>
                        <a14:backgroundMark x1="93275" y1="53705" x2="95890" y2="51628"/>
                        <a14:backgroundMark x1="74139" y1="55163" x2="79535" y2="53457"/>
                        <a14:backgroundMark x1="97883" y1="29736" x2="97053" y2="2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4273" y="483614"/>
            <a:ext cx="1839604" cy="2462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6" name="Image 6145">
            <a:extLst>
              <a:ext uri="{FF2B5EF4-FFF2-40B4-BE49-F238E27FC236}">
                <a16:creationId xmlns:a16="http://schemas.microsoft.com/office/drawing/2014/main" id="{97EF682A-C8E3-45FC-A85B-3A6272A3F6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1547" y1="18182" x2="45856" y2="37374"/>
                        <a14:foregroundMark x1="68508" y1="86532" x2="90608" y2="91919"/>
                        <a14:foregroundMark x1="80110" y1="81145" x2="62431" y2="91919"/>
                        <a14:foregroundMark x1="54144" y1="75421" x2="51934" y2="90909"/>
                        <a14:foregroundMark x1="41989" y1="81481" x2="33702" y2="75421"/>
                        <a14:foregroundMark x1="45304" y1="52862" x2="50829" y2="22559"/>
                        <a14:foregroundMark x1="40331" y1="21549" x2="40331" y2="21549"/>
                        <a14:foregroundMark x1="55801" y1="11448" x2="55801" y2="11448"/>
                        <a14:foregroundMark x1="54696" y1="14478" x2="54696" y2="14478"/>
                        <a14:foregroundMark x1="54696" y1="15152" x2="53039" y2="15152"/>
                        <a14:foregroundMark x1="44199" y1="8081" x2="44199" y2="8081"/>
                        <a14:foregroundMark x1="41436" y1="8754" x2="41436" y2="8754"/>
                        <a14:foregroundMark x1="54144" y1="5724" x2="54144" y2="5724"/>
                        <a14:foregroundMark x1="66298" y1="13131" x2="66298" y2="13131"/>
                        <a14:foregroundMark x1="65746" y1="10774" x2="65746" y2="10774"/>
                        <a14:foregroundMark x1="70166" y1="10438" x2="70166" y2="10438"/>
                        <a14:foregroundMark x1="70166" y1="9428" x2="70166" y2="9428"/>
                        <a14:foregroundMark x1="69613" y1="6397" x2="69613" y2="6397"/>
                        <a14:foregroundMark x1="79558" y1="19192" x2="79558" y2="19192"/>
                        <a14:foregroundMark x1="78453" y1="23232" x2="78453" y2="23232"/>
                        <a14:foregroundMark x1="71823" y1="27609" x2="71823" y2="27609"/>
                        <a14:foregroundMark x1="61878" y1="28283" x2="61878" y2="28283"/>
                        <a14:foregroundMark x1="63536" y1="22222" x2="63536" y2="22222"/>
                        <a14:foregroundMark x1="72928" y1="17508" x2="72928" y2="17508"/>
                        <a14:foregroundMark x1="72376" y1="20875" x2="72376" y2="20875"/>
                        <a14:foregroundMark x1="69061" y1="19529" x2="69061" y2="19529"/>
                        <a14:foregroundMark x1="43646" y1="26263" x2="43646" y2="26263"/>
                        <a14:foregroundMark x1="39227" y1="14141" x2="39227" y2="14141"/>
                        <a14:foregroundMark x1="46409" y1="8754" x2="46409" y2="8754"/>
                        <a14:foregroundMark x1="37017" y1="10774" x2="38122" y2="10774"/>
                        <a14:foregroundMark x1="55249" y1="24916" x2="55249" y2="24916"/>
                        <a14:foregroundMark x1="55801" y1="20875" x2="55801" y2="20875"/>
                        <a14:foregroundMark x1="44199" y1="16835" x2="44199" y2="16835"/>
                        <a14:foregroundMark x1="43646" y1="13131" x2="43646" y2="13131"/>
                        <a14:foregroundMark x1="68508" y1="23569" x2="68508" y2="23569"/>
                        <a14:foregroundMark x1="59669" y1="19865" x2="59669" y2="19865"/>
                        <a14:foregroundMark x1="33149" y1="29966" x2="33149" y2="29966"/>
                        <a14:foregroundMark x1="78453" y1="25589" x2="78453" y2="25589"/>
                        <a14:foregroundMark x1="69061" y1="31987" x2="69061" y2="31987"/>
                        <a14:foregroundMark x1="64641" y1="31987" x2="64641" y2="31987"/>
                        <a14:foregroundMark x1="43646" y1="94276" x2="43646" y2="94276"/>
                        <a14:foregroundMark x1="69061" y1="73737" x2="69061" y2="73737"/>
                        <a14:foregroundMark x1="75691" y1="71380" x2="77348" y2="71717"/>
                        <a14:foregroundMark x1="83978" y1="73401" x2="83978" y2="73401"/>
                        <a14:backgroundMark x1="46409" y1="29966" x2="48066" y2="29966"/>
                        <a14:backgroundMark x1="48066" y1="31313" x2="48066" y2="31313"/>
                        <a14:backgroundMark x1="48066" y1="32660" x2="48066" y2="32660"/>
                        <a14:backgroundMark x1="48066" y1="23569" x2="48066" y2="23569"/>
                        <a14:backgroundMark x1="47514" y1="22559" x2="47514" y2="22559"/>
                        <a14:backgroundMark x1="48066" y1="17508" x2="48066" y2="17508"/>
                        <a14:backgroundMark x1="45304" y1="15152" x2="45304" y2="15152"/>
                        <a14:backgroundMark x1="40331" y1="27609" x2="39227" y2="27946"/>
                        <a14:backgroundMark x1="55801" y1="29966" x2="55801" y2="29966"/>
                        <a14:backgroundMark x1="52486" y1="29966" x2="52486" y2="29966"/>
                        <a14:backgroundMark x1="52486" y1="21549" x2="52486" y2="21549"/>
                        <a14:backgroundMark x1="53039" y1="23232" x2="53039" y2="23232"/>
                        <a14:backgroundMark x1="49724" y1="31987" x2="49724" y2="31987"/>
                        <a14:backgroundMark x1="36464" y1="29293" x2="36464" y2="29293"/>
                        <a14:backgroundMark x1="64088" y1="25253" x2="64088" y2="25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7856" y="640193"/>
            <a:ext cx="1412983" cy="231854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2A625B6-6980-AC93-7146-AC99E5DE0C85}"/>
              </a:ext>
            </a:extLst>
          </p:cNvPr>
          <p:cNvSpPr/>
          <p:nvPr/>
        </p:nvSpPr>
        <p:spPr>
          <a:xfrm rot="21226874">
            <a:off x="3036084" y="999537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18E896A-2CCC-1FDB-BEF7-529400C787D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999">
            <a:off x="3057900" y="1041473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04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FE627EEA-21A4-457A-A468-55AE1BA4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5543550" y="199987"/>
            <a:ext cx="4938050" cy="143994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594412"/>
              </p:ext>
            </p:extLst>
          </p:nvPr>
        </p:nvGraphicFramePr>
        <p:xfrm>
          <a:off x="378691" y="2920315"/>
          <a:ext cx="9950135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2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5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4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2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39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2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7604743" y="4795178"/>
            <a:ext cx="1375971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43380E2-3F2B-425A-9063-2BE069911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78" l="0" r="99027">
                        <a14:foregroundMark x1="16545" y1="71626" x2="16545" y2="71626"/>
                        <a14:foregroundMark x1="19708" y1="61246" x2="16180" y2="85813"/>
                        <a14:foregroundMark x1="39781" y1="73356" x2="42701" y2="82353"/>
                        <a14:foregroundMark x1="49635" y1="76817" x2="51703" y2="87543"/>
                        <a14:foregroundMark x1="85401" y1="52595" x2="85645" y2="55709"/>
                        <a14:foregroundMark x1="86253" y1="70242" x2="89416" y2="80969"/>
                        <a14:foregroundMark x1="88686" y1="74048" x2="92822" y2="69896"/>
                        <a14:foregroundMark x1="94282" y1="72664" x2="94282" y2="72664"/>
                        <a14:foregroundMark x1="75061" y1="72318" x2="75791" y2="83391"/>
                        <a14:foregroundMark x1="74209" y1="48443" x2="74209" y2="48443"/>
                        <a14:foregroundMark x1="62287" y1="43945" x2="62287" y2="43945"/>
                        <a14:foregroundMark x1="51825" y1="51903" x2="51825" y2="51903"/>
                        <a14:foregroundMark x1="43431" y1="42215" x2="43431" y2="42215"/>
                        <a14:foregroundMark x1="50243" y1="38754" x2="50243" y2="38754"/>
                        <a14:foregroundMark x1="54745" y1="77163" x2="54745" y2="77163"/>
                        <a14:foregroundMark x1="54258" y1="78547" x2="53285" y2="88927"/>
                        <a14:foregroundMark x1="20438" y1="71626" x2="16058" y2="83045"/>
                        <a14:foregroundMark x1="11922" y1="61592" x2="12530" y2="80969"/>
                        <a14:foregroundMark x1="8151" y1="38062" x2="8151" y2="38062"/>
                        <a14:foregroundMark x1="9002" y1="50173" x2="9002" y2="50173"/>
                        <a14:foregroundMark x1="8151" y1="53287" x2="8151" y2="53287"/>
                        <a14:foregroundMark x1="6448" y1="51903" x2="6448" y2="51903"/>
                        <a14:foregroundMark x1="7664" y1="49481" x2="7664" y2="49481"/>
                        <a14:foregroundMark x1="29440" y1="51211" x2="29440" y2="51211"/>
                        <a14:foregroundMark x1="41484" y1="54325" x2="41484" y2="54325"/>
                        <a14:foregroundMark x1="43796" y1="54325" x2="43796" y2="54325"/>
                        <a14:foregroundMark x1="54988" y1="44291" x2="54988" y2="44291"/>
                        <a14:foregroundMark x1="61800" y1="52249" x2="61800" y2="52249"/>
                        <a14:foregroundMark x1="64234" y1="76471" x2="64234" y2="76471"/>
                        <a14:foregroundMark x1="31022" y1="84429" x2="31022" y2="84429"/>
                        <a14:foregroundMark x1="84428" y1="63322" x2="84428" y2="63322"/>
                        <a14:foregroundMark x1="40876" y1="49827" x2="40876" y2="49827"/>
                        <a14:backgroundMark x1="24209" y1="9343" x2="72506" y2="28028"/>
                        <a14:backgroundMark x1="78467" y1="21799" x2="73966" y2="21799"/>
                        <a14:backgroundMark x1="3285" y1="27336" x2="3285" y2="27336"/>
                        <a14:backgroundMark x1="3650" y1="46367" x2="4745" y2="82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8983" y="1219044"/>
            <a:ext cx="5260159" cy="18493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9E25BA5-78F7-486C-9C44-6A4563543B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3167622" y="6618102"/>
            <a:ext cx="2856212" cy="72736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1880898-AF1B-4AC7-80B5-75457C2D69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-1" b="64003"/>
          <a:stretch/>
        </p:blipFill>
        <p:spPr>
          <a:xfrm flipH="1">
            <a:off x="7470234" y="6617160"/>
            <a:ext cx="2838395" cy="72736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73134F3-44AE-769A-A043-2D7E227A9A6E}"/>
              </a:ext>
            </a:extLst>
          </p:cNvPr>
          <p:cNvSpPr txBox="1"/>
          <p:nvPr/>
        </p:nvSpPr>
        <p:spPr>
          <a:xfrm>
            <a:off x="5785595" y="276545"/>
            <a:ext cx="4493018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A</a:t>
            </a:r>
            <a:r>
              <a:rPr lang="fr-FR" sz="5400" spc="-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v</a:t>
            </a:r>
            <a:r>
              <a:rPr lang="fr-FR" sz="5400" spc="-3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r</a:t>
            </a:r>
            <a:r>
              <a:rPr lang="fr-FR" sz="5400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i</a:t>
            </a:r>
            <a:r>
              <a:rPr lang="fr-FR" sz="5400" spc="-300" dirty="0">
                <a:solidFill>
                  <a:srgbClr val="8CD4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l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 </a:t>
            </a:r>
            <a:r>
              <a:rPr lang="fr-FR" sz="5400" spc="-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</a:t>
            </a:r>
            <a:r>
              <a:rPr lang="fr-FR" sz="5400" spc="-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1DAA68-5AD4-2E81-45EF-4190CEBB78BF}"/>
              </a:ext>
            </a:extLst>
          </p:cNvPr>
          <p:cNvSpPr txBox="1"/>
          <p:nvPr/>
        </p:nvSpPr>
        <p:spPr>
          <a:xfrm>
            <a:off x="341596" y="4033091"/>
            <a:ext cx="1639604" cy="28999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Pâques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CF5A23-9DA7-8F9C-0A61-41A340C8CC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8" t="198" r="9635" b="-198"/>
          <a:stretch/>
        </p:blipFill>
        <p:spPr>
          <a:xfrm>
            <a:off x="302142" y="280443"/>
            <a:ext cx="4630762" cy="2322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DCCB42-2048-392F-D534-C3FB043839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041" y1="83428" x2="29264" y2="82821"/>
                        <a14:foregroundMark x1="28981" y1="80962" x2="30356" y2="83549"/>
                        <a14:foregroundMark x1="29749" y1="84762" x2="27890" y2="85853"/>
                        <a14:foregroundMark x1="27769" y1="86985" x2="24737" y2="85610"/>
                        <a14:foregroundMark x1="25465" y1="84883" x2="25829" y2="81730"/>
                        <a14:foregroundMark x1="26192" y1="81205" x2="27284" y2="80962"/>
                        <a14:foregroundMark x1="28011" y1="80841" x2="29507" y2="81205"/>
                        <a14:foregroundMark x1="30598" y1="83185" x2="30234" y2="85489"/>
                        <a14:foregroundMark x1="29992" y1="85853" x2="29264" y2="86257"/>
                        <a14:foregroundMark x1="42563" y1="28739" x2="58246" y2="30477"/>
                        <a14:foregroundMark x1="44179" y1="30841" x2="57397" y2="31811"/>
                        <a14:foregroundMark x1="43088" y1="75101" x2="44179" y2="59701"/>
                        <a14:foregroundMark x1="60428" y1="59095" x2="60550" y2="76314"/>
                        <a14:foregroundMark x1="61277" y1="72191" x2="61277" y2="72191"/>
                        <a14:foregroundMark x1="60914" y1="69240" x2="61035" y2="70089"/>
                        <a14:foregroundMark x1="42684" y1="75829" x2="43816" y2="76556"/>
                        <a14:backgroundMark x1="43088" y1="42199" x2="45271" y2="40986"/>
                        <a14:backgroundMark x1="47979" y1="40744" x2="48343" y2="40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13" y="414611"/>
            <a:ext cx="2957237" cy="2957237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2078C08-821B-FB20-DEF5-CA8CE67FE808}"/>
              </a:ext>
            </a:extLst>
          </p:cNvPr>
          <p:cNvSpPr/>
          <p:nvPr/>
        </p:nvSpPr>
        <p:spPr>
          <a:xfrm rot="251448">
            <a:off x="4545020" y="793881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8590D06-8E21-A51F-3C2B-F759693146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573">
            <a:off x="4566836" y="835817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03CF23D-1040-65AA-0A8B-78A17AD88F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392" y1="84034" x2="49070" y2="86378"/>
                        <a14:foregroundMark x1="57154" y1="77445" x2="59580" y2="81609"/>
                        <a14:foregroundMark x1="43694" y1="31447" x2="61035" y2="31568"/>
                        <a14:foregroundMark x1="64956" y1="43169" x2="67906" y2="44018"/>
                        <a14:foregroundMark x1="68270" y1="44665" x2="68270" y2="46847"/>
                        <a14:foregroundMark x1="68149" y1="47696" x2="66936" y2="48302"/>
                        <a14:foregroundMark x1="66451" y1="48424" x2="65562" y2="48666"/>
                        <a14:foregroundMark x1="66330" y1="48666" x2="66815" y2="48545"/>
                        <a14:foregroundMark x1="64470" y1="42684" x2="65562" y2="42320"/>
                        <a14:foregroundMark x1="65804" y1="42320" x2="67421" y2="43654"/>
                        <a14:foregroundMark x1="68634" y1="44543" x2="68634" y2="44543"/>
                        <a14:foregroundMark x1="68876" y1="44786" x2="68876" y2="44786"/>
                        <a14:foregroundMark x1="43452" y1="18715" x2="41108" y2="19927"/>
                        <a14:foregroundMark x1="43573" y1="11237" x2="43573" y2="11237"/>
                        <a14:backgroundMark x1="42199" y1="12975" x2="42926" y2="12490"/>
                        <a14:backgroundMark x1="52870" y1="44301" x2="51981" y2="43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504" y="755399"/>
            <a:ext cx="2637627" cy="2637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11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7d0a243b0ab7012dfd45e7584d919009">
            <a:extLst>
              <a:ext uri="{FF2B5EF4-FFF2-40B4-BE49-F238E27FC236}">
                <a16:creationId xmlns:a16="http://schemas.microsoft.com/office/drawing/2014/main" id="{FAB27FA2-8C84-49B9-9CD9-3C23ED18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-16835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906365" y="271181"/>
            <a:ext cx="5620395" cy="160918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493430"/>
              </p:ext>
            </p:extLst>
          </p:nvPr>
        </p:nvGraphicFramePr>
        <p:xfrm>
          <a:off x="253616" y="2594240"/>
          <a:ext cx="10201948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4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6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5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3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4681">
                  <a:extLst>
                    <a:ext uri="{9D8B030D-6E8A-4147-A177-3AD203B41FA5}">
                      <a16:colId xmlns:a16="http://schemas.microsoft.com/office/drawing/2014/main" val="1804273399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6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918691" y="4459819"/>
            <a:ext cx="145390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Victoire 1945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45001" y="4446364"/>
            <a:ext cx="120758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Ascension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EABAB00-0B07-4D36-AB3D-FAF484361C5C}"/>
              </a:ext>
            </a:extLst>
          </p:cNvPr>
          <p:cNvSpPr txBox="1"/>
          <p:nvPr/>
        </p:nvSpPr>
        <p:spPr>
          <a:xfrm>
            <a:off x="5982908" y="4430975"/>
            <a:ext cx="120758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Pont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A49843F-AF22-41EB-A61C-8862D4D37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82" y1="12048" x2="16214" y2="68524"/>
                        <a14:foregroundMark x1="6467" y1="13404" x2="6186" y2="79367"/>
                        <a14:foregroundMark x1="6186" y1="79066" x2="22962" y2="80120"/>
                        <a14:foregroundMark x1="24086" y1="79518" x2="29897" y2="76355"/>
                        <a14:foregroundMark x1="30272" y1="71386" x2="30647" y2="68825"/>
                        <a14:foregroundMark x1="30834" y1="63705" x2="31115" y2="61295"/>
                        <a14:foregroundMark x1="32240" y1="49699" x2="32427" y2="45934"/>
                        <a14:foregroundMark x1="32146" y1="33584" x2="31396" y2="30120"/>
                        <a14:foregroundMark x1="31115" y1="27108" x2="31115" y2="25301"/>
                        <a14:foregroundMark x1="30366" y1="18976" x2="29522" y2="16114"/>
                        <a14:foregroundMark x1="28491" y1="13554" x2="27835" y2="11747"/>
                        <a14:foregroundMark x1="26336" y1="7530" x2="26336" y2="75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696">
            <a:off x="2648507" y="4127808"/>
            <a:ext cx="621935" cy="387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EA1DAFB-8BC2-4538-8602-BC2D708B7C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071" l="0" r="100000">
                        <a14:foregroundMark x1="4390" y1="16786" x2="7439" y2="28929"/>
                        <a14:foregroundMark x1="93171" y1="86071" x2="28537" y2="91071"/>
                        <a14:foregroundMark x1="42195" y1="12500" x2="42195" y2="12500"/>
                        <a14:foregroundMark x1="43293" y1="44286" x2="43293" y2="44286"/>
                        <a14:foregroundMark x1="6829" y1="45714" x2="6829" y2="45714"/>
                        <a14:foregroundMark x1="7073" y1="49643" x2="7073" y2="51429"/>
                        <a14:foregroundMark x1="8171" y1="87143" x2="13537" y2="86786"/>
                        <a14:backgroundMark x1="37317" y1="15000" x2="37317" y2="15000"/>
                        <a14:backgroundMark x1="35244" y1="13571" x2="32439" y2="11071"/>
                        <a14:backgroundMark x1="32439" y1="11071" x2="32439" y2="11071"/>
                        <a14:backgroundMark x1="51098" y1="14643" x2="84756" y2="8214"/>
                        <a14:backgroundMark x1="50854" y1="77143" x2="49878" y2="64643"/>
                        <a14:backgroundMark x1="49024" y1="55714" x2="48415" y2="47857"/>
                        <a14:backgroundMark x1="28415" y1="79286" x2="27439" y2="72500"/>
                        <a14:backgroundMark x1="86463" y1="82143" x2="86463" y2="82143"/>
                        <a14:backgroundMark x1="88537" y1="59286" x2="88537" y2="57500"/>
                        <a14:backgroundMark x1="88537" y1="51429" x2="88537" y2="51429"/>
                        <a14:backgroundMark x1="63415" y1="77143" x2="62317" y2="75714"/>
                        <a14:backgroundMark x1="80732" y1="86071" x2="80732" y2="86071"/>
                        <a14:backgroundMark x1="51463" y1="31786" x2="51463" y2="31786"/>
                        <a14:backgroundMark x1="42683" y1="48571" x2="42683" y2="48571"/>
                        <a14:backgroundMark x1="42683" y1="42857" x2="42683" y2="42857"/>
                        <a14:backgroundMark x1="4756" y1="55714" x2="4756" y2="55714"/>
                        <a14:backgroundMark x1="5122" y1="51786" x2="2317" y2="66786"/>
                        <a14:backgroundMark x1="10488" y1="46071" x2="10488" y2="46071"/>
                        <a14:backgroundMark x1="11585" y1="40000" x2="11585" y2="40000"/>
                        <a14:backgroundMark x1="11707" y1="40000" x2="8415" y2="45714"/>
                        <a14:backgroundMark x1="13171" y1="38571" x2="13659" y2="35357"/>
                        <a14:backgroundMark x1="20732" y1="80000" x2="21220" y2="80714"/>
                        <a14:backgroundMark x1="10976" y1="79286" x2="10976" y2="79286"/>
                        <a14:backgroundMark x1="25000" y1="73571" x2="24390" y2="79286"/>
                        <a14:backgroundMark x1="65488" y1="63929" x2="65488" y2="63929"/>
                        <a14:backgroundMark x1="78293" y1="84643" x2="78293" y2="84643"/>
                        <a14:backgroundMark x1="83659" y1="81429" x2="84146" y2="81429"/>
                        <a14:backgroundMark x1="86585" y1="82143" x2="86585" y2="82143"/>
                        <a14:backgroundMark x1="68902" y1="62857" x2="68902" y2="62857"/>
                        <a14:backgroundMark x1="67683" y1="62857" x2="67683" y2="62857"/>
                        <a14:backgroundMark x1="68049" y1="50714" x2="68049" y2="50714"/>
                        <a14:backgroundMark x1="68049" y1="50714" x2="68049" y2="50714"/>
                        <a14:backgroundMark x1="91707" y1="52500" x2="91707" y2="52500"/>
                        <a14:backgroundMark x1="90976" y1="48929" x2="90976" y2="48929"/>
                        <a14:backgroundMark x1="36220" y1="81429" x2="36220" y2="81429"/>
                        <a14:backgroundMark x1="37439" y1="82500" x2="37439" y2="82500"/>
                        <a14:backgroundMark x1="38049" y1="81429" x2="38049" y2="81429"/>
                        <a14:backgroundMark x1="41707" y1="82143" x2="41707" y2="82143"/>
                        <a14:backgroundMark x1="43293" y1="83929" x2="43293" y2="83929"/>
                        <a14:backgroundMark x1="43293" y1="83929" x2="43293" y2="83929"/>
                        <a14:backgroundMark x1="9390" y1="82500" x2="9390" y2="82500"/>
                        <a14:backgroundMark x1="11951" y1="81786" x2="11951" y2="81786"/>
                        <a14:backgroundMark x1="1220" y1="83214" x2="1220" y2="83214"/>
                        <a14:backgroundMark x1="80854" y1="84643" x2="80854" y2="83214"/>
                        <a14:backgroundMark x1="77683" y1="86786" x2="77683" y2="86786"/>
                        <a14:backgroundMark x1="75732" y1="83929" x2="75732" y2="83929"/>
                        <a14:backgroundMark x1="77073" y1="83571" x2="77073" y2="83571"/>
                        <a14:backgroundMark x1="77561" y1="84286" x2="77561" y2="84286"/>
                        <a14:backgroundMark x1="76707" y1="85357" x2="76707" y2="85357"/>
                        <a14:backgroundMark x1="75488" y1="85714" x2="75488" y2="85714"/>
                        <a14:backgroundMark x1="69634" y1="62857" x2="69756" y2="61429"/>
                        <a14:backgroundMark x1="70122" y1="60714" x2="70122" y2="6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09"/>
          <a:stretch/>
        </p:blipFill>
        <p:spPr>
          <a:xfrm>
            <a:off x="5422052" y="1303965"/>
            <a:ext cx="4135521" cy="129196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37211A1-9B91-4E39-A256-5F836A8F8F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00" l="0" r="95840">
                        <a14:foregroundMark x1="35513" y1="41900" x2="40565" y2="69100"/>
                        <a14:foregroundMark x1="47548" y1="79100" x2="44725" y2="91900"/>
                        <a14:foregroundMark x1="33581" y1="89700" x2="33135" y2="91000"/>
                        <a14:foregroundMark x1="61070" y1="92200" x2="66568" y2="86900"/>
                        <a14:foregroundMark x1="83358" y1="84400" x2="83358" y2="92600"/>
                        <a14:foregroundMark x1="56909" y1="92600" x2="63744" y2="91000"/>
                        <a14:foregroundMark x1="60624" y1="89400" x2="67459" y2="77600"/>
                        <a14:foregroundMark x1="79643" y1="78500" x2="82318" y2="87900"/>
                        <a14:foregroundMark x1="82912" y1="77200" x2="82318" y2="82900"/>
                        <a14:foregroundMark x1="56909" y1="42600" x2="50817" y2="50700"/>
                        <a14:foregroundMark x1="84250" y1="40700" x2="79643" y2="51600"/>
                        <a14:foregroundMark x1="34621" y1="57600" x2="33581" y2="66600"/>
                        <a14:foregroundMark x1="31352" y1="56900" x2="31352" y2="65400"/>
                        <a14:foregroundMark x1="39227" y1="66000" x2="46211" y2="70400"/>
                        <a14:foregroundMark x1="33581" y1="72200" x2="43834" y2="72200"/>
                        <a14:foregroundMark x1="46211" y1="87900" x2="48440" y2="9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41" y="436944"/>
            <a:ext cx="1587556" cy="235892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BCEFC69-C1A3-4495-A627-1F1046552B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095" r="100000">
                        <a14:foregroundMark x1="78337" y1="70923" x2="78337" y2="70923"/>
                        <a14:foregroundMark x1="69536" y1="70692" x2="69536" y2="70692"/>
                        <a14:foregroundMark x1="82302" y1="17846" x2="82302" y2="17846"/>
                        <a14:foregroundMark x1="65377" y1="14692" x2="65377" y2="14692"/>
                        <a14:foregroundMark x1="57157" y1="13000" x2="57157" y2="13000"/>
                        <a14:foregroundMark x1="53578" y1="11846" x2="53578" y2="11846"/>
                        <a14:foregroundMark x1="75725" y1="49538" x2="77853" y2="46692"/>
                        <a14:foregroundMark x1="81044" y1="61692" x2="81044" y2="61692"/>
                        <a14:backgroundMark x1="42843" y1="25308" x2="44971" y2="25462"/>
                        <a14:backgroundMark x1="40716" y1="20923" x2="40716" y2="20231"/>
                        <a14:backgroundMark x1="28433" y1="22615" x2="28433" y2="22615"/>
                        <a14:backgroundMark x1="28433" y1="23769" x2="27853" y2="24769"/>
                        <a14:backgroundMark x1="27563" y1="25615" x2="27563" y2="25615"/>
                        <a14:backgroundMark x1="32882" y1="32000" x2="32882" y2="32000"/>
                        <a14:backgroundMark x1="36267" y1="58308" x2="37814" y2="61154"/>
                        <a14:backgroundMark x1="46712" y1="63385" x2="48162" y2="66077"/>
                        <a14:backgroundMark x1="69149" y1="52923" x2="72147" y2="55462"/>
                        <a14:backgroundMark x1="70406" y1="54077" x2="69149" y2="51231"/>
                        <a14:backgroundMark x1="52998" y1="31385" x2="52224" y2="31385"/>
                        <a14:backgroundMark x1="58704" y1="33000" x2="59574" y2="33385"/>
                        <a14:backgroundMark x1="65087" y1="31846" x2="65764" y2="33385"/>
                        <a14:backgroundMark x1="78723" y1="33692" x2="81431" y2="32154"/>
                        <a14:backgroundMark x1="71857" y1="38923" x2="71277" y2="39077"/>
                        <a14:backgroundMark x1="69536" y1="45692" x2="70213" y2="44692"/>
                        <a14:backgroundMark x1="68279" y1="48385" x2="68279" y2="48385"/>
                        <a14:backgroundMark x1="58704" y1="44846" x2="59188" y2="44846"/>
                        <a14:backgroundMark x1="74178" y1="42846" x2="77660" y2="42308"/>
                        <a14:backgroundMark x1="81044" y1="41615" x2="81044" y2="41615"/>
                        <a14:backgroundMark x1="88878" y1="46000" x2="87137" y2="46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331">
            <a:off x="5120720" y="136375"/>
            <a:ext cx="1235912" cy="1553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F16D1E-12C3-4A1D-BDBB-54366122289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7304753" y="6297615"/>
            <a:ext cx="3120435" cy="76596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EC3830-4B56-472F-8D6C-335E0D72DF4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53"/>
          <a:stretch/>
        </p:blipFill>
        <p:spPr>
          <a:xfrm flipH="1">
            <a:off x="253615" y="3278819"/>
            <a:ext cx="2645059" cy="6654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CA9F63-C063-4B9B-ACE3-C0AEE604D3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05" y="3420175"/>
            <a:ext cx="619160" cy="61916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D2CD464-688B-1A06-E25F-5FCD70A2B2D8}"/>
              </a:ext>
            </a:extLst>
          </p:cNvPr>
          <p:cNvSpPr txBox="1"/>
          <p:nvPr/>
        </p:nvSpPr>
        <p:spPr>
          <a:xfrm>
            <a:off x="3002462" y="3682291"/>
            <a:ext cx="120758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1</a:t>
            </a:r>
            <a:r>
              <a:rPr lang="fr-FR" sz="1200" b="1" baseline="30000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er</a:t>
            </a:r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mai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521C48BA-454D-4728-060C-1FCCDCD4ACBE}"/>
              </a:ext>
            </a:extLst>
          </p:cNvPr>
          <p:cNvSpPr txBox="1"/>
          <p:nvPr/>
        </p:nvSpPr>
        <p:spPr>
          <a:xfrm>
            <a:off x="9199309" y="5133322"/>
            <a:ext cx="1276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Pentecôte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23F2B42-1BB2-5572-2A2D-85DE31D1BA61}"/>
              </a:ext>
            </a:extLst>
          </p:cNvPr>
          <p:cNvSpPr txBox="1"/>
          <p:nvPr/>
        </p:nvSpPr>
        <p:spPr>
          <a:xfrm>
            <a:off x="197481" y="5981817"/>
            <a:ext cx="138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Pentecôte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FA13B6-FEC3-3AA6-AE0D-937630DF697A}"/>
              </a:ext>
            </a:extLst>
          </p:cNvPr>
          <p:cNvSpPr txBox="1"/>
          <p:nvPr/>
        </p:nvSpPr>
        <p:spPr>
          <a:xfrm>
            <a:off x="5539066" y="280660"/>
            <a:ext cx="4354992" cy="121329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7200" spc="-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M</a:t>
            </a:r>
            <a:r>
              <a:rPr lang="fr-FR" sz="5400" spc="-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a</a:t>
            </a:r>
            <a:r>
              <a:rPr lang="fr-FR" sz="5400" spc="-3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i</a:t>
            </a:r>
            <a:r>
              <a:rPr lang="fr-FR" sz="5400" spc="-3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 </a:t>
            </a:r>
            <a:r>
              <a:rPr lang="fr-FR" sz="5400" spc="-3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0</a:t>
            </a:r>
            <a:r>
              <a:rPr lang="fr-FR" sz="5400" spc="-3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2</a:t>
            </a:r>
            <a:r>
              <a:rPr lang="fr-FR" sz="5400" spc="-3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123Marker" panose="02000603000000000000" pitchFamily="2" charset="0"/>
                <a:ea typeface="123Marker" panose="02000603000000000000" pitchFamily="2" charset="0"/>
              </a:rPr>
              <a:t>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77B7CF-3300-33C8-7C68-D240EB67E8E6}"/>
              </a:ext>
            </a:extLst>
          </p:cNvPr>
          <p:cNvSpPr txBox="1"/>
          <p:nvPr/>
        </p:nvSpPr>
        <p:spPr>
          <a:xfrm>
            <a:off x="8929118" y="5920240"/>
            <a:ext cx="143881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mères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D96336D-1230-FDD8-3A16-AF89C27389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62" y="5306501"/>
            <a:ext cx="1119031" cy="11190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CC8581-0829-CE93-FB0B-CE69E3123D5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5" t="196" r="12789" b="-196"/>
          <a:stretch/>
        </p:blipFill>
        <p:spPr>
          <a:xfrm>
            <a:off x="253615" y="144329"/>
            <a:ext cx="4388529" cy="2321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F610748-3F5B-FC1F-4499-DD1DCBEEF8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3442" y1="33279" x2="54743" y2="30816"/>
                        <a14:foregroundMark x1="58217" y1="29968" x2="58372" y2="27383"/>
                        <a14:foregroundMark x1="53966" y1="28029" x2="60083" y2="31543"/>
                        <a14:foregroundMark x1="44738" y1="31179" x2="48004" y2="35218"/>
                        <a14:foregroundMark x1="34681" y1="19225" x2="34681" y2="19225"/>
                        <a14:foregroundMark x1="42198" y1="22496" x2="46449" y2="21890"/>
                        <a14:backgroundMark x1="61846" y1="35460" x2="61846" y2="35460"/>
                        <a14:backgroundMark x1="60912" y1="55170" x2="60912" y2="54927"/>
                        <a14:backgroundMark x1="52566" y1="59572" x2="51477" y2="64822"/>
                        <a14:backgroundMark x1="57750" y1="21769" x2="57439" y2="21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418" y="-2005"/>
            <a:ext cx="2782520" cy="3571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8C8A48-7242-55CD-D2A2-C4EDE7CE75A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17" y="355093"/>
            <a:ext cx="484112" cy="484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28BDFAA-278D-7F02-8F43-9CAC036533C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569" b="89976" l="9984" r="89976">
                        <a14:foregroundMark x1="74252" y1="65077" x2="77203" y2="64107"/>
                        <a14:foregroundMark x1="54568" y1="80719" x2="53597" y2="76839"/>
                        <a14:foregroundMark x1="46241" y1="30841" x2="57033" y2="29588"/>
                        <a14:foregroundMark x1="58610" y1="26192" x2="56265" y2="33145"/>
                        <a14:foregroundMark x1="53112" y1="35610" x2="41835" y2="28254"/>
                        <a14:foregroundMark x1="60914" y1="29103" x2="49555" y2="27769"/>
                        <a14:foregroundMark x1="53597" y1="30073" x2="42078" y2="29103"/>
                        <a14:backgroundMark x1="68391" y1="36580" x2="68391" y2="36580"/>
                        <a14:backgroundMark x1="68391" y1="34842" x2="68391" y2="34842"/>
                        <a14:backgroundMark x1="43209" y1="43775" x2="47454" y2="43897"/>
                        <a14:backgroundMark x1="21746" y1="49960" x2="35085" y2="58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76" y="522640"/>
            <a:ext cx="2428613" cy="2428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436D3F3-FEFC-55CF-8889-818F1212C312}"/>
              </a:ext>
            </a:extLst>
          </p:cNvPr>
          <p:cNvSpPr/>
          <p:nvPr/>
        </p:nvSpPr>
        <p:spPr>
          <a:xfrm rot="21141851">
            <a:off x="1698046" y="1586703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C82C1B-61B9-CC9C-396F-555C3CF2D3A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976">
            <a:off x="1719862" y="1628639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1BCBE0EF-7BB9-F3C3-6464-2DC5FDAB3679}"/>
              </a:ext>
            </a:extLst>
          </p:cNvPr>
          <p:cNvSpPr/>
          <p:nvPr/>
        </p:nvSpPr>
        <p:spPr>
          <a:xfrm rot="21141851">
            <a:off x="4506070" y="1719846"/>
            <a:ext cx="314398" cy="2074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C54B698-E6B7-75D6-6BDF-31D9B92CA05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976">
            <a:off x="4527886" y="1761782"/>
            <a:ext cx="280641" cy="1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8797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5356</TotalTime>
  <Words>543</Words>
  <Application>Microsoft Office PowerPoint</Application>
  <PresentationFormat>Personnalisé</PresentationFormat>
  <Paragraphs>506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123Marker</vt:lpstr>
      <vt:lpstr>Arial</vt:lpstr>
      <vt:lpstr>Calibri</vt:lpstr>
      <vt:lpstr>Calibri Light</vt:lpstr>
      <vt:lpstr>Champagne &amp; Limousines</vt:lpstr>
      <vt:lpstr>Comic Sans MS</vt:lpstr>
      <vt:lpstr>Cursive standard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corinne.schmitt54@gmail.com</dc:creator>
  <cp:lastModifiedBy>c E</cp:lastModifiedBy>
  <cp:revision>808</cp:revision>
  <cp:lastPrinted>2023-07-25T16:59:45Z</cp:lastPrinted>
  <dcterms:created xsi:type="dcterms:W3CDTF">2016-07-07T07:24:03Z</dcterms:created>
  <dcterms:modified xsi:type="dcterms:W3CDTF">2023-08-14T20:39:01Z</dcterms:modified>
</cp:coreProperties>
</file>