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272F"/>
    <a:srgbClr val="007BFF"/>
    <a:srgbClr val="D230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91" d="100"/>
          <a:sy n="91" d="100"/>
        </p:scale>
        <p:origin x="2814" y="-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815-0E51-4232-B22C-A397B90496BC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0F737-B2ED-4A4E-A461-07D9898A44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0525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815-0E51-4232-B22C-A397B90496BC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0F737-B2ED-4A4E-A461-07D9898A44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93163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815-0E51-4232-B22C-A397B90496BC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0F737-B2ED-4A4E-A461-07D9898A44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020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815-0E51-4232-B22C-A397B90496BC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0F737-B2ED-4A4E-A461-07D9898A44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535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815-0E51-4232-B22C-A397B90496BC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0F737-B2ED-4A4E-A461-07D9898A44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80683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815-0E51-4232-B22C-A397B90496BC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0F737-B2ED-4A4E-A461-07D9898A44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331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815-0E51-4232-B22C-A397B90496BC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0F737-B2ED-4A4E-A461-07D9898A44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9097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815-0E51-4232-B22C-A397B90496BC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0F737-B2ED-4A4E-A461-07D9898A44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336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815-0E51-4232-B22C-A397B90496BC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0F737-B2ED-4A4E-A461-07D9898A44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9214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815-0E51-4232-B22C-A397B90496BC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0F737-B2ED-4A4E-A461-07D9898A44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77384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AA815-0E51-4232-B22C-A397B90496BC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0F737-B2ED-4A4E-A461-07D9898A44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24657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AA815-0E51-4232-B22C-A397B90496BC}" type="datetimeFigureOut">
              <a:rPr lang="fr-FR" smtClean="0"/>
              <a:t>19/07/2023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F0F737-B2ED-4A4E-A461-07D9898A44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1056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 13">
            <a:extLst>
              <a:ext uri="{FF2B5EF4-FFF2-40B4-BE49-F238E27FC236}">
                <a16:creationId xmlns:a16="http://schemas.microsoft.com/office/drawing/2014/main" id="{5EB5943A-67FB-BDA5-1CF5-04D221C1E6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643"/>
            <a:ext cx="6858000" cy="1870819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C5A3605-BF41-94DE-3CCA-2FB34D901D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899730">
            <a:off x="-30" y="2165788"/>
            <a:ext cx="3860938" cy="240125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02C4AFE-63D0-FF07-766C-883BDFB74D5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123" y="0"/>
            <a:ext cx="2364205" cy="2364205"/>
          </a:xfrm>
          <a:prstGeom prst="rect">
            <a:avLst/>
          </a:prstGeom>
        </p:spPr>
      </p:pic>
      <p:sp>
        <p:nvSpPr>
          <p:cNvPr id="9" name="Text Box 3">
            <a:extLst>
              <a:ext uri="{FF2B5EF4-FFF2-40B4-BE49-F238E27FC236}">
                <a16:creationId xmlns:a16="http://schemas.microsoft.com/office/drawing/2014/main" id="{DB2CBE22-D198-0153-88A4-7687B69A50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4123" y="4437130"/>
            <a:ext cx="6041270" cy="5053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Voici</a:t>
            </a:r>
            <a:r>
              <a:rPr lang="fr-FR" altLang="fr-FR" sz="1200" b="1" dirty="0">
                <a:solidFill>
                  <a:srgbClr val="595959"/>
                </a:solidFill>
                <a:latin typeface="Champagne &amp; Limousines" panose="020B0502020202020204" pitchFamily="34" charset="0"/>
              </a:rPr>
              <a:t> le </a:t>
            </a:r>
            <a:r>
              <a:rPr kumimoji="0" lang="fr-FR" altLang="fr-FR" sz="1600" b="0" i="0" u="none" strike="noStrike" cap="none" normalizeH="0" baseline="0" dirty="0">
                <a:ln>
                  <a:noFill/>
                </a:ln>
                <a:solidFill>
                  <a:srgbClr val="007BFF"/>
                </a:solidFill>
                <a:effectLst/>
                <a:latin typeface="Lobster 1.4" panose="02000506000000020003" pitchFamily="50" charset="0"/>
              </a:rPr>
              <a:t>journal de bord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de notre mascotte «</a:t>
            </a:r>
            <a:r>
              <a:rPr kumimoji="0" lang="fr-FR" altLang="fr-FR" sz="16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Lobster 1.4" panose="02000506000000020003" pitchFamily="50" charset="0"/>
              </a:rPr>
              <a:t>Phryge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».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1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Champagne &amp; Limousines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Il va accompagner votre enfant à la maison durant l’espace d’une semaine </a:t>
            </a:r>
            <a:b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</a:b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(à tour de rôle) ou sur une période de vacances.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0" i="0" u="none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Lobster 1.4" panose="02000506000000020003" pitchFamily="50" charset="0"/>
              </a:rPr>
              <a:t>Phryge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773E18"/>
                </a:solidFill>
                <a:effectLst/>
                <a:latin typeface="Lobster 1.4" panose="02000506000000020003" pitchFamily="50" charset="0"/>
              </a:rPr>
              <a:t>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est un 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007BFF"/>
                </a:solidFill>
                <a:effectLst/>
                <a:latin typeface="Lobster 1.4" panose="02000506000000020003" pitchFamily="50" charset="0"/>
              </a:rPr>
              <a:t>explorateur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773E18"/>
                </a:solidFill>
                <a:effectLst/>
                <a:latin typeface="Lobster 1.4" panose="02000506000000020003" pitchFamily="50" charset="0"/>
              </a:rPr>
              <a:t> ! </a:t>
            </a:r>
            <a:endParaRPr lang="fr-FR" altLang="fr-FR" sz="1200" b="1" dirty="0">
              <a:solidFill>
                <a:srgbClr val="595959"/>
              </a:solidFill>
              <a:latin typeface="Champagne &amp; Limousines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Il aime que l’on raconte ce qu’il a découvert durant sa semaine. </a:t>
            </a:r>
            <a:b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</a:b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Ainsi, votre enfant devra rédiger un texte d’un minimum de 10 lignes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avec des phrases construites.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</a:b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Une aide peut lui être apportée, mais l’écriture doit être faite par ses soins.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Si possible, il a pour mission de découvrir le sport, l’activité ou encore une passion de votre enfant. N’hésitez pas à lui venir en aide.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Le lundi matin, votre enfant pourra évoquer ce qu’il a fait avec</a:t>
            </a:r>
            <a:r>
              <a:rPr lang="fr-FR" altLang="fr-FR" sz="1200" dirty="0">
                <a:solidFill>
                  <a:srgbClr val="FF0000"/>
                </a:solidFill>
                <a:latin typeface="Lobster 1.4" panose="02000506000000020003" pitchFamily="50" charset="0"/>
              </a:rPr>
              <a:t> </a:t>
            </a:r>
            <a:r>
              <a:rPr lang="fr-FR" altLang="fr-FR" sz="1200" dirty="0" err="1">
                <a:solidFill>
                  <a:srgbClr val="FF0000"/>
                </a:solidFill>
                <a:latin typeface="Lobster 1.4" panose="02000506000000020003" pitchFamily="50" charset="0"/>
              </a:rPr>
              <a:t>Phryge</a:t>
            </a:r>
            <a:r>
              <a:rPr lang="fr-FR" altLang="fr-FR" sz="1200" dirty="0">
                <a:solidFill>
                  <a:srgbClr val="FF0000"/>
                </a:solidFill>
                <a:latin typeface="Lobster 1.4" panose="02000506000000020003" pitchFamily="50" charset="0"/>
              </a:rPr>
              <a:t>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durant ces derniers jours. </a:t>
            </a:r>
            <a:b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</a:b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S’il le souhaite, il peut coller des photos dans le cahier (ou me les transmettre en format numérique), ce qui permettra d’illustrer le récit de toutes ses aventures.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1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Champagne &amp; Limousines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Votre enfant à la possibilité également de faire un dessin, de coller des choses qui lui semblent intéressantes (collectes lors d’une sortie ou activité, billets de transport, </a:t>
            </a:r>
            <a:b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</a:b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tickets d’entrée, de spectacle, recettes…).</a:t>
            </a:r>
            <a:endParaRPr kumimoji="0" lang="fr-FR" altLang="fr-FR" sz="800" b="1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Champagne &amp; Limousines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Ne vous inquiétez pas, </a:t>
            </a:r>
            <a:r>
              <a:rPr lang="fr-FR" altLang="fr-FR" sz="1200" dirty="0" err="1">
                <a:solidFill>
                  <a:srgbClr val="FF0000"/>
                </a:solidFill>
                <a:latin typeface="Lobster 1.4" panose="02000506000000020003" pitchFamily="50" charset="0"/>
              </a:rPr>
              <a:t>Phryge</a:t>
            </a:r>
            <a:r>
              <a:rPr lang="fr-FR" altLang="fr-FR" sz="1200" dirty="0">
                <a:solidFill>
                  <a:srgbClr val="FF0000"/>
                </a:solidFill>
                <a:latin typeface="Lobster 1.4" panose="02000506000000020003" pitchFamily="50" charset="0"/>
              </a:rPr>
              <a:t>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n’a pas besoin de faire des choses extraordinaires… </a:t>
            </a:r>
            <a:b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</a:b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C’est un petit compagnon qui ne demande qu’à être apprivoisé et à suivre</a:t>
            </a:r>
            <a:r>
              <a:rPr lang="fr-FR" altLang="fr-FR" sz="1200" b="1" dirty="0">
                <a:solidFill>
                  <a:srgbClr val="595959"/>
                </a:solidFill>
                <a:latin typeface="Champagne &amp; Limousines" panose="020B0502020202020204" pitchFamily="34" charset="0"/>
              </a:rPr>
              <a:t>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la vie de la famille, des enfants et de la classe tout au long de l’année.</a:t>
            </a:r>
            <a:endParaRPr kumimoji="0" lang="fr-FR" altLang="fr-FR" sz="700" b="1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Champagne &amp; Limousines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sz="1200" b="1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Champagne &amp; Limousines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Merci de retourner </a:t>
            </a:r>
            <a:r>
              <a:rPr lang="fr-FR" altLang="fr-FR" sz="1200" dirty="0" err="1">
                <a:solidFill>
                  <a:srgbClr val="FF0000"/>
                </a:solidFill>
                <a:latin typeface="Lobster 1.4" panose="02000506000000020003" pitchFamily="50" charset="0"/>
              </a:rPr>
              <a:t>Phryge</a:t>
            </a:r>
            <a:r>
              <a:rPr kumimoji="0" lang="fr-FR" altLang="fr-FR" sz="1200" b="0" i="0" u="none" strike="noStrike" cap="none" normalizeH="0" baseline="0" dirty="0">
                <a:ln>
                  <a:noFill/>
                </a:ln>
                <a:solidFill>
                  <a:srgbClr val="773E18"/>
                </a:solidFill>
                <a:effectLst/>
                <a:latin typeface="Lobster 1.4" panose="02000506000000020003" pitchFamily="50" charset="0"/>
              </a:rPr>
              <a:t> </a:t>
            </a: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avec son sac contenant son cahier à l’école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dès le lundi matin.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altLang="fr-FR" b="1" i="0" u="none" strike="noStrike" cap="none" normalizeH="0" baseline="0" dirty="0">
              <a:ln>
                <a:noFill/>
              </a:ln>
              <a:solidFill>
                <a:srgbClr val="595959"/>
              </a:solidFill>
              <a:effectLst/>
              <a:latin typeface="Champagne &amp; Limousines" panose="020B0502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200" b="1" i="0" u="none" strike="noStrike" cap="none" normalizeH="0" baseline="0" dirty="0">
                <a:ln>
                  <a:noFill/>
                </a:ln>
                <a:solidFill>
                  <a:srgbClr val="595959"/>
                </a:solidFill>
                <a:effectLst/>
                <a:latin typeface="Champagne &amp; Limousines" panose="020B0502020202020204" pitchFamily="34" charset="0"/>
              </a:rPr>
              <a:t>Merci de votre collaboration.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5" name="Rectangle : carré corné 14">
            <a:extLst>
              <a:ext uri="{FF2B5EF4-FFF2-40B4-BE49-F238E27FC236}">
                <a16:creationId xmlns:a16="http://schemas.microsoft.com/office/drawing/2014/main" id="{B4805580-65B5-D5F7-1987-60070E18F92D}"/>
              </a:ext>
            </a:extLst>
          </p:cNvPr>
          <p:cNvSpPr/>
          <p:nvPr/>
        </p:nvSpPr>
        <p:spPr>
          <a:xfrm rot="304285">
            <a:off x="3682156" y="616924"/>
            <a:ext cx="2807813" cy="2506968"/>
          </a:xfrm>
          <a:prstGeom prst="foldedCorner">
            <a:avLst/>
          </a:prstGeom>
          <a:solidFill>
            <a:srgbClr val="D2305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 Box 2">
            <a:extLst>
              <a:ext uri="{FF2B5EF4-FFF2-40B4-BE49-F238E27FC236}">
                <a16:creationId xmlns:a16="http://schemas.microsoft.com/office/drawing/2014/main" id="{D13505EA-AA91-F492-330E-0BAB033DAEC2}"/>
              </a:ext>
            </a:extLst>
          </p:cNvPr>
          <p:cNvSpPr txBox="1">
            <a:spLocks noChangeArrowheads="1"/>
          </p:cNvSpPr>
          <p:nvPr/>
        </p:nvSpPr>
        <p:spPr bwMode="auto">
          <a:xfrm rot="286788">
            <a:off x="3720490" y="705239"/>
            <a:ext cx="2878138" cy="2664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obster 1.4" panose="02000506000000020003" pitchFamily="50" charset="0"/>
              </a:rPr>
              <a:t>             </a:t>
            </a:r>
            <a:r>
              <a:rPr kumimoji="0" lang="fr-FR" altLang="fr-FR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Pacifico" panose="00000500000000000000" pitchFamily="2" charset="0"/>
              </a:rPr>
              <a:t>Compétences travaillées </a:t>
            </a:r>
            <a:endParaRPr kumimoji="0" lang="fr-FR" altLang="fr-FR" sz="12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Lobster 1.4" panose="02000506000000020003" pitchFamily="50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050" b="1" i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hampagne &amp; Limousines" panose="020B0502020202020204" pitchFamily="34" charset="0"/>
              </a:rPr>
              <a:t>(Bulletin officiel spécial n° 11 du 26 novembre 2015)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Leckerli One" panose="02000503000000020003" pitchFamily="2" charset="0"/>
              </a:rPr>
              <a:t>Français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hampagne &amp; Limousines" panose="020B0502020202020204" pitchFamily="34" charset="0"/>
              </a:rPr>
              <a:t>Comprendre et s’exprimer à l’oral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hampagne &amp; Limousines" panose="020B0502020202020204" pitchFamily="34" charset="0"/>
              </a:rPr>
              <a:t>Parler en prenant en compte son auditoire.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hampagne &amp; Limousines" panose="020B0502020202020204" pitchFamily="34" charset="0"/>
              </a:rPr>
              <a:t>Ecrire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hampagne &amp; Limousines" panose="020B0502020202020204" pitchFamily="34" charset="0"/>
              </a:rPr>
              <a:t>Produire des écrits variés.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hampagne &amp; Limousines" panose="020B0502020202020204" pitchFamily="34" charset="0"/>
              </a:rPr>
              <a:t>Prendre en compte les normes de </a:t>
            </a:r>
            <a:b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hampagne &amp; Limousines" panose="020B0502020202020204" pitchFamily="34" charset="0"/>
              </a:rPr>
            </a:b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hampagne &amp; Limousines" panose="020B0502020202020204" pitchFamily="34" charset="0"/>
              </a:rPr>
              <a:t>l’écrit pour formuler, transcrire et réviser.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sng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hampagne &amp; Limousines" panose="020B0502020202020204" pitchFamily="34" charset="0"/>
              </a:rPr>
              <a:t>Comprendre le fonctionnement de la langue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hampagne &amp; Limousines" panose="020B0502020202020204" pitchFamily="34" charset="0"/>
              </a:rPr>
              <a:t>Maitriser les relations entre l’oral et l’écrit</a:t>
            </a:r>
            <a:r>
              <a:rPr kumimoji="0" lang="fr-FR" altLang="fr-FR" sz="11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hampagne &amp; Limousines" panose="020B0502020202020204" pitchFamily="34" charset="0"/>
              </a:rPr>
              <a:t>.</a:t>
            </a: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17199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12</TotalTime>
  <Words>345</Words>
  <Application>Microsoft Office PowerPoint</Application>
  <PresentationFormat>Format A4 (210 x 297 mm)</PresentationFormat>
  <Paragraphs>27</Paragraphs>
  <Slides>1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Champagne &amp; Limousines</vt:lpstr>
      <vt:lpstr>Leckerli One</vt:lpstr>
      <vt:lpstr>Lobster 1.4</vt:lpstr>
      <vt:lpstr>Pacifico</vt:lpstr>
      <vt:lpstr>Thème Office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 E</dc:creator>
  <cp:lastModifiedBy>c E</cp:lastModifiedBy>
  <cp:revision>1</cp:revision>
  <dcterms:created xsi:type="dcterms:W3CDTF">2023-07-19T17:43:59Z</dcterms:created>
  <dcterms:modified xsi:type="dcterms:W3CDTF">2023-07-19T17:56:34Z</dcterms:modified>
</cp:coreProperties>
</file>