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12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9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49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7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6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2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77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E0C5-1338-484C-ADD8-D1BEB16AEE4F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FECA-2345-49F6-895D-64A2EBB8E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53983B56-5D7D-3415-925B-1C7002615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7960"/>
          <a:stretch/>
        </p:blipFill>
        <p:spPr>
          <a:xfrm flipH="1">
            <a:off x="0" y="12986"/>
            <a:ext cx="12801600" cy="9607482"/>
          </a:xfrm>
          <a:prstGeom prst="rect">
            <a:avLst/>
          </a:prstGeom>
        </p:spPr>
      </p:pic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3D75E9D3-8FE9-94D1-77B7-E63CEB5CD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12403"/>
              </p:ext>
            </p:extLst>
          </p:nvPr>
        </p:nvGraphicFramePr>
        <p:xfrm>
          <a:off x="0" y="0"/>
          <a:ext cx="12801600" cy="960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429017814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736696681"/>
                    </a:ext>
                  </a:extLst>
                </a:gridCol>
              </a:tblGrid>
              <a:tr h="96012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961682"/>
                  </a:ext>
                </a:extLst>
              </a:tr>
            </a:tbl>
          </a:graphicData>
        </a:graphic>
      </p:graphicFrame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3F40E9E-EFD1-190C-4058-FA459980A6F6}"/>
              </a:ext>
            </a:extLst>
          </p:cNvPr>
          <p:cNvSpPr/>
          <p:nvPr/>
        </p:nvSpPr>
        <p:spPr>
          <a:xfrm>
            <a:off x="7219323" y="2099621"/>
            <a:ext cx="4918841" cy="10300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123Marker" panose="02000603000000000000" pitchFamily="2" charset="0"/>
              </a:rPr>
              <a:t>Le </a:t>
            </a:r>
            <a:r>
              <a:rPr lang="fr-FR" sz="3600" dirty="0">
                <a:solidFill>
                  <a:srgbClr val="017B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123Marker" panose="02000603000000000000" pitchFamily="2" charset="0"/>
              </a:rPr>
              <a:t>carnet</a:t>
            </a: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123Marker" panose="02000603000000000000" pitchFamily="2" charset="0"/>
              </a:rPr>
              <a:t> de </a:t>
            </a:r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123Marker" panose="02000603000000000000" pitchFamily="2" charset="0"/>
              </a:rPr>
              <a:t>voyage</a:t>
            </a: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123Marker" panose="02000603000000000000" pitchFamily="2" charset="0"/>
              </a:rPr>
              <a:t> de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48DACB-B057-395E-A371-71B45F8DD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7" b="91575" l="0" r="100000">
                        <a14:foregroundMark x1="26560" y1="80535" x2="65098" y2="86519"/>
                        <a14:backgroundMark x1="27023" y1="24985" x2="29661" y2="5462"/>
                        <a14:backgroundMark x1="5419" y1="29343" x2="642" y2="44567"/>
                        <a14:backgroundMark x1="76185" y1="23940" x2="76649" y2="25741"/>
                        <a14:backgroundMark x1="22531" y1="87856" x2="41497" y2="88437"/>
                        <a14:backgroundMark x1="25383" y1="81290" x2="68414" y2="88437"/>
                        <a14:backgroundMark x1="26916" y1="23359" x2="45312" y2="5578"/>
                        <a14:backgroundMark x1="60998" y1="8135" x2="81426" y2="248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9323" y="2633896"/>
            <a:ext cx="4618892" cy="2833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2366DA-4E12-2966-683D-9ECE8BA04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51" y="5082541"/>
            <a:ext cx="6238760" cy="4390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59C3A21-C83F-96AC-6C4F-FB71A5C63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915" y="2717676"/>
            <a:ext cx="1502650" cy="13433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9A708C-B651-A118-5E64-070DE544F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04">
            <a:off x="9411106" y="4654974"/>
            <a:ext cx="156199" cy="15619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44BB240-DDB8-C84D-8F8C-1A17E2002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08" y="441341"/>
            <a:ext cx="3539469" cy="951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C7FE99F-3AB3-3A8F-686F-D6300BBDB4F5}"/>
              </a:ext>
            </a:extLst>
          </p:cNvPr>
          <p:cNvSpPr txBox="1"/>
          <p:nvPr/>
        </p:nvSpPr>
        <p:spPr>
          <a:xfrm>
            <a:off x="7909008" y="289468"/>
            <a:ext cx="361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rlin Sans FB Demi" panose="020E0802020502020306" pitchFamily="34" charset="0"/>
              </a:rPr>
              <a:t>CLASSE DE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8D53FBD-D8A9-BB21-DCA8-535F03F7A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01" y="1325546"/>
            <a:ext cx="1402557" cy="6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2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7</Words>
  <Application>Microsoft Office PowerPoint</Application>
  <PresentationFormat>A3 (297 x 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Pacifico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</cp:revision>
  <dcterms:created xsi:type="dcterms:W3CDTF">2023-07-19T17:03:35Z</dcterms:created>
  <dcterms:modified xsi:type="dcterms:W3CDTF">2023-07-19T17:38:47Z</dcterms:modified>
</cp:coreProperties>
</file>