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691813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BC8BB62-8CF9-4DE8-B8C4-73ED99143624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3184230-5BF1-4B4D-B710-3FC25672BC7D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7C7949B-748C-4DC6-B14E-ACD83079CB5D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0030E2F-FF1D-4767-8491-402D7C83E2FD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18063CF-4AF9-485E-B706-CACA624AA81C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5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1A5A4C6-A541-48C8-8372-17936D7B0F79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6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3AC7F1D-0F9C-4226-B14F-15460B8B4D89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6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7D7A6C7-4E24-47B0-B1A8-2FEE2B85F0BB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6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5EEF753-FA12-499E-BB5C-43C162CFD8AF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7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1068C7A-C7CA-4758-B3F3-949403E55A17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7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2247F7B-F6D9-49DD-940E-050506138DAD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7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433F64-F562-4EF9-B2E5-A16CB32ED2DB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320" y="1143000"/>
            <a:ext cx="4365360" cy="3085920"/>
          </a:xfrm>
          <a:prstGeom prst="rect">
            <a:avLst/>
          </a:prstGeom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FF46207-9483-4B64-956B-58A0BFFB69BF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9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01720" y="1237320"/>
            <a:ext cx="9087840" cy="2631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19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en-US" sz="661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73512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2A43A20-338A-43DE-A011-CFD936E1D15D}" type="datetime">
              <a:rPr lang="fr-FR" sz="1330" b="0" strike="noStrike" spc="-1">
                <a:solidFill>
                  <a:srgbClr val="8B8B8B"/>
                </a:solidFill>
                <a:latin typeface="Calibri"/>
              </a:rPr>
              <a:t>21/07/2023</a:t>
            </a:fld>
            <a:endParaRPr lang="fr-FR" sz="133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541680" y="7006680"/>
            <a:ext cx="360828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55100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A7917A2-907D-4EB9-A445-BD4DFE749EDF}" type="slidenum">
              <a:rPr lang="fr-FR" sz="133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33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09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1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73512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5B75A19-0233-4A7A-90BC-B6042A5899D4}" type="datetime">
              <a:rPr lang="fr-FR" sz="1330" b="0" strike="noStrike" spc="-1">
                <a:solidFill>
                  <a:srgbClr val="8B8B8B"/>
                </a:solidFill>
                <a:latin typeface="Calibri"/>
              </a:rPr>
              <a:t>21/07/2023</a:t>
            </a:fld>
            <a:endParaRPr lang="fr-FR" sz="133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541680" y="7006680"/>
            <a:ext cx="360828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7551000" y="7006680"/>
            <a:ext cx="24051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EE2CA78-E90F-47AB-94A8-FF70CC793BA8}" type="slidenum">
              <a:rPr lang="fr-FR" sz="133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33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09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1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4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11" Type="http://schemas.openxmlformats.org/officeDocument/2006/relationships/image" Target="../media/image14.pn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40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14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3.png"/><Relationship Id="rId9" Type="http://schemas.openxmlformats.org/officeDocument/2006/relationships/image" Target="../media/image76.png"/><Relationship Id="rId1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pic>
        <p:nvPicPr>
          <p:cNvPr id="89" name="Image 11"/>
          <p:cNvPicPr/>
          <p:nvPr/>
        </p:nvPicPr>
        <p:blipFill>
          <a:blip r:embed="rId4"/>
          <a:srcRect r="26241"/>
          <a:stretch/>
        </p:blipFill>
        <p:spPr>
          <a:xfrm>
            <a:off x="262800" y="133560"/>
            <a:ext cx="3885480" cy="24019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90" name="CustomShape 1"/>
          <p:cNvSpPr/>
          <p:nvPr/>
        </p:nvSpPr>
        <p:spPr>
          <a:xfrm>
            <a:off x="4333320" y="128520"/>
            <a:ext cx="6205320" cy="1825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8137"/>
              </a:gs>
              <a:gs pos="100000">
                <a:srgbClr val="F4B183"/>
              </a:gs>
            </a:gsLst>
            <a:lin ang="162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91" name="Table 2"/>
          <p:cNvGraphicFramePr/>
          <p:nvPr/>
        </p:nvGraphicFramePr>
        <p:xfrm>
          <a:off x="114480" y="2829960"/>
          <a:ext cx="10464480" cy="4391280"/>
        </p:xfrm>
        <a:graphic>
          <a:graphicData uri="http://schemas.openxmlformats.org/drawingml/2006/table">
            <a:tbl>
              <a:tblPr/>
              <a:tblGrid>
                <a:gridCol w="140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50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6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</a:t>
                      </a:r>
                      <a:r>
                        <a:rPr lang="fr-FR" sz="3100" b="1" strike="noStrike" spc="-1" baseline="30000">
                          <a:solidFill>
                            <a:srgbClr val="595959"/>
                          </a:solidFill>
                          <a:latin typeface="Comic Sans MS"/>
                        </a:rPr>
                        <a:t>er</a:t>
                      </a: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 </a:t>
                      </a: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 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2" name="CustomShape 3"/>
          <p:cNvSpPr/>
          <p:nvPr/>
        </p:nvSpPr>
        <p:spPr>
          <a:xfrm>
            <a:off x="4104720" y="177120"/>
            <a:ext cx="680256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S</a:t>
            </a:r>
            <a:r>
              <a:rPr lang="fr-FR" sz="5400" b="0" strike="noStrike" spc="-301">
                <a:solidFill>
                  <a:srgbClr val="54281D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p</a:t>
            </a:r>
            <a:r>
              <a:rPr lang="fr-FR" sz="5400" b="0" strike="noStrike" spc="-301">
                <a:solidFill>
                  <a:srgbClr val="3B3838"/>
                </a:solidFill>
                <a:latin typeface="123Marker"/>
                <a:ea typeface="123Marker"/>
              </a:rPr>
              <a:t>t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472219"/>
                </a:solidFill>
                <a:latin typeface="123Marker"/>
                <a:ea typeface="123Marker"/>
              </a:rPr>
              <a:t>m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b</a:t>
            </a:r>
            <a:r>
              <a:rPr lang="fr-FR" sz="5400" b="0" strike="noStrike" spc="-301">
                <a:solidFill>
                  <a:srgbClr val="FDD9BB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e</a:t>
            </a:r>
            <a:r>
              <a:rPr lang="fr-FR" sz="28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 </a:t>
            </a:r>
            <a:r>
              <a:rPr lang="fr-FR" sz="6000" b="0" strike="noStrike" spc="-301">
                <a:solidFill>
                  <a:srgbClr val="262626"/>
                </a:solidFill>
                <a:latin typeface="123Marker"/>
                <a:ea typeface="123Marker"/>
              </a:rPr>
              <a:t>2</a:t>
            </a:r>
            <a:r>
              <a:rPr lang="fr-FR" sz="6000" b="0" strike="noStrike" spc="-301">
                <a:solidFill>
                  <a:srgbClr val="54281D"/>
                </a:solidFill>
                <a:latin typeface="123Marker"/>
                <a:ea typeface="123Marker"/>
              </a:rPr>
              <a:t>0</a:t>
            </a:r>
            <a:r>
              <a:rPr lang="fr-FR" sz="60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2</a:t>
            </a:r>
            <a:r>
              <a:rPr lang="fr-FR" sz="60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3</a:t>
            </a:r>
            <a:endParaRPr lang="fr-FR" sz="6000" b="0" strike="noStrike" spc="-1"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7275240" y="6048720"/>
            <a:ext cx="1563480" cy="4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Automne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94" name="Picture 2"/>
          <p:cNvPicPr/>
          <p:nvPr/>
        </p:nvPicPr>
        <p:blipFill>
          <a:blip r:embed="rId5"/>
          <a:stretch/>
        </p:blipFill>
        <p:spPr>
          <a:xfrm flipH="1">
            <a:off x="8676000" y="5661360"/>
            <a:ext cx="1275840" cy="897480"/>
          </a:xfrm>
          <a:prstGeom prst="rect">
            <a:avLst/>
          </a:prstGeom>
          <a:ln>
            <a:noFill/>
          </a:ln>
        </p:spPr>
      </p:pic>
      <p:sp>
        <p:nvSpPr>
          <p:cNvPr id="95" name="CustomShape 5"/>
          <p:cNvSpPr/>
          <p:nvPr/>
        </p:nvSpPr>
        <p:spPr>
          <a:xfrm>
            <a:off x="7433280" y="6224400"/>
            <a:ext cx="138456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6" name="Image 17"/>
          <p:cNvPicPr/>
          <p:nvPr/>
        </p:nvPicPr>
        <p:blipFill>
          <a:blip r:embed="rId6"/>
          <a:srcRect l="23393" r="53998"/>
          <a:stretch/>
        </p:blipFill>
        <p:spPr>
          <a:xfrm rot="21355800">
            <a:off x="6489360" y="1345320"/>
            <a:ext cx="533160" cy="165168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97" name="Image 23"/>
          <p:cNvPicPr/>
          <p:nvPr/>
        </p:nvPicPr>
        <p:blipFill>
          <a:blip r:embed="rId7"/>
          <a:srcRect l="12381" t="7219" r="11854" b="32107"/>
          <a:stretch/>
        </p:blipFill>
        <p:spPr>
          <a:xfrm>
            <a:off x="5114160" y="1836720"/>
            <a:ext cx="1411200" cy="113004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98" name="Image 29"/>
          <p:cNvPicPr/>
          <p:nvPr/>
        </p:nvPicPr>
        <p:blipFill>
          <a:blip r:embed="rId8"/>
          <a:stretch/>
        </p:blipFill>
        <p:spPr>
          <a:xfrm>
            <a:off x="8224200" y="1130760"/>
            <a:ext cx="2049840" cy="204984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99" name="Image 38"/>
          <p:cNvPicPr/>
          <p:nvPr/>
        </p:nvPicPr>
        <p:blipFill>
          <a:blip r:embed="rId9"/>
          <a:stretch/>
        </p:blipFill>
        <p:spPr>
          <a:xfrm>
            <a:off x="7084440" y="1528560"/>
            <a:ext cx="1236960" cy="137700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00" name="Image 18"/>
          <p:cNvPicPr/>
          <p:nvPr/>
        </p:nvPicPr>
        <p:blipFill>
          <a:blip r:embed="rId10"/>
          <a:stretch/>
        </p:blipFill>
        <p:spPr>
          <a:xfrm>
            <a:off x="6899400" y="5555880"/>
            <a:ext cx="677520" cy="660240"/>
          </a:xfrm>
          <a:prstGeom prst="rect">
            <a:avLst/>
          </a:prstGeom>
          <a:ln>
            <a:noFill/>
          </a:ln>
        </p:spPr>
      </p:pic>
      <p:pic>
        <p:nvPicPr>
          <p:cNvPr id="101" name="Picture 4"/>
          <p:cNvPicPr/>
          <p:nvPr/>
        </p:nvPicPr>
        <p:blipFill>
          <a:blip r:embed="rId11"/>
          <a:stretch/>
        </p:blipFill>
        <p:spPr>
          <a:xfrm>
            <a:off x="1664280" y="3547080"/>
            <a:ext cx="1690200" cy="878760"/>
          </a:xfrm>
          <a:prstGeom prst="rect">
            <a:avLst/>
          </a:prstGeom>
          <a:ln>
            <a:noFill/>
          </a:ln>
        </p:spPr>
      </p:pic>
      <p:sp>
        <p:nvSpPr>
          <p:cNvPr id="102" name="CustomShape 6"/>
          <p:cNvSpPr/>
          <p:nvPr/>
        </p:nvSpPr>
        <p:spPr>
          <a:xfrm>
            <a:off x="1457640" y="6115680"/>
            <a:ext cx="1533240" cy="43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03" name="Image 10"/>
          <p:cNvPicPr/>
          <p:nvPr/>
        </p:nvPicPr>
        <p:blipFill>
          <a:blip r:embed="rId12"/>
          <a:stretch/>
        </p:blipFill>
        <p:spPr>
          <a:xfrm>
            <a:off x="1126440" y="5216400"/>
            <a:ext cx="939600" cy="939600"/>
          </a:xfrm>
          <a:prstGeom prst="rect">
            <a:avLst/>
          </a:prstGeom>
          <a:ln>
            <a:noFill/>
          </a:ln>
        </p:spPr>
      </p:pic>
      <p:pic>
        <p:nvPicPr>
          <p:cNvPr id="104" name="Picture 6"/>
          <p:cNvPicPr/>
          <p:nvPr/>
        </p:nvPicPr>
        <p:blipFill>
          <a:blip r:embed="rId13"/>
          <a:stretch/>
        </p:blipFill>
        <p:spPr>
          <a:xfrm>
            <a:off x="6867720" y="655956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105" name="CustomShape 7"/>
          <p:cNvSpPr/>
          <p:nvPr/>
        </p:nvSpPr>
        <p:spPr>
          <a:xfrm>
            <a:off x="395280" y="4591800"/>
            <a:ext cx="1044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Rentrée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06" name="Image 15"/>
          <p:cNvPicPr/>
          <p:nvPr/>
        </p:nvPicPr>
        <p:blipFill>
          <a:blip r:embed="rId14"/>
          <a:stretch/>
        </p:blipFill>
        <p:spPr>
          <a:xfrm>
            <a:off x="4018320" y="4690800"/>
            <a:ext cx="548280" cy="703800"/>
          </a:xfrm>
          <a:prstGeom prst="rect">
            <a:avLst/>
          </a:prstGeom>
          <a:ln>
            <a:noFill/>
          </a:ln>
        </p:spPr>
      </p:pic>
      <p:sp>
        <p:nvSpPr>
          <p:cNvPr id="107" name="CustomShape 8"/>
          <p:cNvSpPr/>
          <p:nvPr/>
        </p:nvSpPr>
        <p:spPr>
          <a:xfrm>
            <a:off x="4333320" y="4592520"/>
            <a:ext cx="141120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08" name="CustomShape 9"/>
          <p:cNvSpPr/>
          <p:nvPr/>
        </p:nvSpPr>
        <p:spPr>
          <a:xfrm>
            <a:off x="8975160" y="6883920"/>
            <a:ext cx="1563480" cy="31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C55A11"/>
                </a:solidFill>
                <a:latin typeface="Champagne &amp; Limousines"/>
                <a:ea typeface="Champagne &amp; Limousines"/>
              </a:rPr>
              <a:t>OCTOBRE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109" name="Image 16"/>
          <p:cNvPicPr/>
          <p:nvPr/>
        </p:nvPicPr>
        <p:blipFill>
          <a:blip r:embed="rId15"/>
          <a:srcRect l="14325" r="20848"/>
          <a:stretch/>
        </p:blipFill>
        <p:spPr>
          <a:xfrm>
            <a:off x="273600" y="886320"/>
            <a:ext cx="1875600" cy="289332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sp>
        <p:nvSpPr>
          <p:cNvPr id="110" name="CustomShape 10"/>
          <p:cNvSpPr/>
          <p:nvPr/>
        </p:nvSpPr>
        <p:spPr>
          <a:xfrm rot="21141600">
            <a:off x="1170000" y="249480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11" name="Image 20"/>
          <p:cNvPicPr/>
          <p:nvPr/>
        </p:nvPicPr>
        <p:blipFill>
          <a:blip r:embed="rId16"/>
          <a:stretch/>
        </p:blipFill>
        <p:spPr>
          <a:xfrm rot="21118200">
            <a:off x="1191960" y="253692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112" name="Image 22"/>
          <p:cNvPicPr/>
          <p:nvPr/>
        </p:nvPicPr>
        <p:blipFill>
          <a:blip r:embed="rId17"/>
          <a:srcRect l="26352"/>
          <a:stretch/>
        </p:blipFill>
        <p:spPr>
          <a:xfrm>
            <a:off x="3310200" y="94680"/>
            <a:ext cx="2342160" cy="318060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pic>
        <p:nvPicPr>
          <p:cNvPr id="113" name="Picture 4"/>
          <p:cNvPicPr/>
          <p:nvPr/>
        </p:nvPicPr>
        <p:blipFill>
          <a:blip r:embed="rId11"/>
          <a:stretch/>
        </p:blipFill>
        <p:spPr>
          <a:xfrm flipH="1">
            <a:off x="3782520" y="3520800"/>
            <a:ext cx="1690200" cy="878760"/>
          </a:xfrm>
          <a:prstGeom prst="rect">
            <a:avLst/>
          </a:prstGeom>
          <a:ln>
            <a:noFill/>
          </a:ln>
        </p:spPr>
      </p:pic>
      <p:pic>
        <p:nvPicPr>
          <p:cNvPr id="114" name="Image 9"/>
          <p:cNvPicPr/>
          <p:nvPr/>
        </p:nvPicPr>
        <p:blipFill>
          <a:blip r:embed="rId18"/>
          <a:stretch/>
        </p:blipFill>
        <p:spPr>
          <a:xfrm>
            <a:off x="1139400" y="3986640"/>
            <a:ext cx="730080" cy="730080"/>
          </a:xfrm>
          <a:prstGeom prst="rect">
            <a:avLst/>
          </a:prstGeom>
          <a:ln>
            <a:noFill/>
          </a:ln>
        </p:spPr>
      </p:pic>
      <p:pic>
        <p:nvPicPr>
          <p:cNvPr id="115" name="Image 12"/>
          <p:cNvPicPr/>
          <p:nvPr/>
        </p:nvPicPr>
        <p:blipFill>
          <a:blip r:embed="rId19"/>
          <a:stretch/>
        </p:blipFill>
        <p:spPr>
          <a:xfrm rot="21367200">
            <a:off x="4047120" y="4033800"/>
            <a:ext cx="516960" cy="516960"/>
          </a:xfrm>
          <a:prstGeom prst="rect">
            <a:avLst/>
          </a:prstGeom>
          <a:ln>
            <a:noFill/>
          </a:ln>
        </p:spPr>
      </p:pic>
      <p:sp>
        <p:nvSpPr>
          <p:cNvPr id="116" name="CustomShape 11"/>
          <p:cNvSpPr/>
          <p:nvPr/>
        </p:nvSpPr>
        <p:spPr>
          <a:xfrm rot="1146000">
            <a:off x="4124880" y="193176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17" name="Image 26"/>
          <p:cNvPicPr/>
          <p:nvPr/>
        </p:nvPicPr>
        <p:blipFill>
          <a:blip r:embed="rId16"/>
          <a:stretch/>
        </p:blipFill>
        <p:spPr>
          <a:xfrm rot="1122000">
            <a:off x="4147200" y="197388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305" name="CustomShape 1"/>
          <p:cNvSpPr/>
          <p:nvPr/>
        </p:nvSpPr>
        <p:spPr>
          <a:xfrm>
            <a:off x="5452200" y="178560"/>
            <a:ext cx="5127120" cy="1825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C000"/>
              </a:gs>
            </a:gsLst>
            <a:path path="circle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306" name="Table 2"/>
          <p:cNvGraphicFramePr/>
          <p:nvPr/>
        </p:nvGraphicFramePr>
        <p:xfrm>
          <a:off x="184680" y="2611440"/>
          <a:ext cx="10374840" cy="4555080"/>
        </p:xfrm>
        <a:graphic>
          <a:graphicData uri="http://schemas.openxmlformats.org/drawingml/2006/table">
            <a:tbl>
              <a:tblPr/>
              <a:tblGrid>
                <a:gridCol w="144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4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1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360">
                <a:tc gridSpan="3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7" name="CustomShape 3"/>
          <p:cNvSpPr/>
          <p:nvPr/>
        </p:nvSpPr>
        <p:spPr>
          <a:xfrm>
            <a:off x="5823360" y="6057360"/>
            <a:ext cx="1652760" cy="25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b="1" strike="noStrike" spc="-1">
                <a:solidFill>
                  <a:srgbClr val="C55A11"/>
                </a:solidFill>
                <a:latin typeface="Champagne &amp; Limousines"/>
                <a:ea typeface="Champagne &amp; Limousines"/>
              </a:rPr>
              <a:t>Eté – Fête de la musique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8400240" y="5228280"/>
            <a:ext cx="2652120" cy="31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EB6E19"/>
                </a:solidFill>
                <a:latin typeface="Champagne &amp; Limousines"/>
                <a:ea typeface="Champagne &amp; Limousines"/>
              </a:rPr>
              <a:t>Fête des pères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2986560" y="4545000"/>
            <a:ext cx="1628280" cy="25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b="1" strike="noStrike" spc="-1">
                <a:solidFill>
                  <a:srgbClr val="EB6E19"/>
                </a:solidFill>
                <a:latin typeface="Champagne &amp; Limousines"/>
                <a:ea typeface="Champagne &amp; Limousines"/>
              </a:rPr>
              <a:t>Journée de l’environnement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310" name="Image 9"/>
          <p:cNvPicPr/>
          <p:nvPr/>
        </p:nvPicPr>
        <p:blipFill>
          <a:blip r:embed="rId4"/>
          <a:stretch/>
        </p:blipFill>
        <p:spPr>
          <a:xfrm>
            <a:off x="6609960" y="5284080"/>
            <a:ext cx="1455120" cy="81828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pic>
        <p:nvPicPr>
          <p:cNvPr id="311" name="Image 11"/>
          <p:cNvPicPr/>
          <p:nvPr/>
        </p:nvPicPr>
        <p:blipFill>
          <a:blip r:embed="rId5"/>
          <a:stretch/>
        </p:blipFill>
        <p:spPr>
          <a:xfrm>
            <a:off x="2937240" y="3786840"/>
            <a:ext cx="363960" cy="8085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12" name="Image 29"/>
          <p:cNvPicPr/>
          <p:nvPr/>
        </p:nvPicPr>
        <p:blipFill>
          <a:blip r:embed="rId6"/>
          <a:stretch/>
        </p:blipFill>
        <p:spPr>
          <a:xfrm>
            <a:off x="8149680" y="4817160"/>
            <a:ext cx="979920" cy="9799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13" name="Image 30"/>
          <p:cNvPicPr/>
          <p:nvPr/>
        </p:nvPicPr>
        <p:blipFill>
          <a:blip r:embed="rId7"/>
          <a:stretch/>
        </p:blipFill>
        <p:spPr>
          <a:xfrm>
            <a:off x="8524800" y="1049040"/>
            <a:ext cx="2079000" cy="167040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pic>
        <p:nvPicPr>
          <p:cNvPr id="314" name="Image 34"/>
          <p:cNvPicPr/>
          <p:nvPr/>
        </p:nvPicPr>
        <p:blipFill>
          <a:blip r:embed="rId8"/>
          <a:stretch/>
        </p:blipFill>
        <p:spPr>
          <a:xfrm>
            <a:off x="5913000" y="1258560"/>
            <a:ext cx="2621520" cy="161316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pic>
        <p:nvPicPr>
          <p:cNvPr id="315" name="Image 36"/>
          <p:cNvPicPr/>
          <p:nvPr/>
        </p:nvPicPr>
        <p:blipFill>
          <a:blip r:embed="rId9"/>
          <a:stretch/>
        </p:blipFill>
        <p:spPr>
          <a:xfrm>
            <a:off x="6192360" y="1258560"/>
            <a:ext cx="1996920" cy="1412640"/>
          </a:xfrm>
          <a:prstGeom prst="rect">
            <a:avLst/>
          </a:prstGeom>
          <a:ln>
            <a:noFill/>
          </a:ln>
        </p:spPr>
      </p:pic>
      <p:pic>
        <p:nvPicPr>
          <p:cNvPr id="316" name="Image 38"/>
          <p:cNvPicPr/>
          <p:nvPr/>
        </p:nvPicPr>
        <p:blipFill>
          <a:blip r:embed="rId10"/>
          <a:srcRect l="13510" t="8080" r="45409" b="24088"/>
          <a:stretch/>
        </p:blipFill>
        <p:spPr>
          <a:xfrm>
            <a:off x="6778440" y="1265400"/>
            <a:ext cx="890640" cy="826920"/>
          </a:xfrm>
          <a:prstGeom prst="rect">
            <a:avLst/>
          </a:prstGeom>
          <a:ln>
            <a:noFill/>
          </a:ln>
        </p:spPr>
      </p:pic>
      <p:sp>
        <p:nvSpPr>
          <p:cNvPr id="317" name="CustomShape 6"/>
          <p:cNvSpPr/>
          <p:nvPr/>
        </p:nvSpPr>
        <p:spPr>
          <a:xfrm>
            <a:off x="4516560" y="6815160"/>
            <a:ext cx="146052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1" strike="noStrike" spc="-1">
                <a:solidFill>
                  <a:srgbClr val="EB6E19"/>
                </a:solidFill>
                <a:latin typeface="Champagne &amp; Limousines"/>
                <a:ea typeface="Champagne &amp; Limousines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pic>
        <p:nvPicPr>
          <p:cNvPr id="318" name="Image 45"/>
          <p:cNvPicPr/>
          <p:nvPr/>
        </p:nvPicPr>
        <p:blipFill>
          <a:blip r:embed="rId11"/>
          <a:stretch/>
        </p:blipFill>
        <p:spPr>
          <a:xfrm>
            <a:off x="4232520" y="6211440"/>
            <a:ext cx="723960" cy="5814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319" name="CustomShape 7"/>
          <p:cNvSpPr/>
          <p:nvPr/>
        </p:nvSpPr>
        <p:spPr>
          <a:xfrm>
            <a:off x="5692320" y="161280"/>
            <a:ext cx="473256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J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u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i</a:t>
            </a:r>
            <a:r>
              <a:rPr lang="fr-FR" sz="5400" b="0" strike="noStrike" spc="-301">
                <a:solidFill>
                  <a:srgbClr val="FFC000"/>
                </a:solidFill>
                <a:latin typeface="123Marker"/>
                <a:ea typeface="123Marker"/>
              </a:rPr>
              <a:t>n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pic>
        <p:nvPicPr>
          <p:cNvPr id="320" name="Image 7"/>
          <p:cNvPicPr/>
          <p:nvPr/>
        </p:nvPicPr>
        <p:blipFill>
          <a:blip r:embed="rId12"/>
          <a:srcRect l="2627" r="2692"/>
          <a:stretch/>
        </p:blipFill>
        <p:spPr>
          <a:xfrm>
            <a:off x="234360" y="64440"/>
            <a:ext cx="4732560" cy="23785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21" name="Image 18"/>
          <p:cNvPicPr/>
          <p:nvPr/>
        </p:nvPicPr>
        <p:blipFill>
          <a:blip r:embed="rId13"/>
          <a:stretch/>
        </p:blipFill>
        <p:spPr>
          <a:xfrm>
            <a:off x="519840" y="-227880"/>
            <a:ext cx="3348000" cy="39297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22" name="Image 10"/>
          <p:cNvPicPr/>
          <p:nvPr/>
        </p:nvPicPr>
        <p:blipFill>
          <a:blip r:embed="rId14"/>
          <a:stretch/>
        </p:blipFill>
        <p:spPr>
          <a:xfrm>
            <a:off x="3317040" y="-144000"/>
            <a:ext cx="3230640" cy="38005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323" name="CustomShape 8"/>
          <p:cNvSpPr/>
          <p:nvPr/>
        </p:nvSpPr>
        <p:spPr>
          <a:xfrm rot="947400">
            <a:off x="2143080" y="173376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24" name="Image 15"/>
          <p:cNvPicPr/>
          <p:nvPr/>
        </p:nvPicPr>
        <p:blipFill>
          <a:blip r:embed="rId15"/>
          <a:stretch/>
        </p:blipFill>
        <p:spPr>
          <a:xfrm rot="924000">
            <a:off x="2164680" y="177588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325" name="CustomShape 9"/>
          <p:cNvSpPr/>
          <p:nvPr/>
        </p:nvSpPr>
        <p:spPr>
          <a:xfrm rot="929400">
            <a:off x="4893480" y="173052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26" name="Image 17"/>
          <p:cNvPicPr/>
          <p:nvPr/>
        </p:nvPicPr>
        <p:blipFill>
          <a:blip r:embed="rId15"/>
          <a:stretch/>
        </p:blipFill>
        <p:spPr>
          <a:xfrm rot="906000">
            <a:off x="4915440" y="177264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"/>
          <p:cNvPicPr/>
          <p:nvPr/>
        </p:nvPicPr>
        <p:blipFill>
          <a:blip r:embed="rId3"/>
          <a:stretch/>
        </p:blipFill>
        <p:spPr>
          <a:xfrm>
            <a:off x="0" y="-1692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328" name="CustomShape 1"/>
          <p:cNvSpPr/>
          <p:nvPr/>
        </p:nvSpPr>
        <p:spPr>
          <a:xfrm>
            <a:off x="4717800" y="420120"/>
            <a:ext cx="5804640" cy="16203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C000"/>
              </a:gs>
            </a:gsLst>
            <a:path path="circle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329" name="Table 2"/>
          <p:cNvGraphicFramePr/>
          <p:nvPr/>
        </p:nvGraphicFramePr>
        <p:xfrm>
          <a:off x="209520" y="2970000"/>
          <a:ext cx="10316520" cy="4817520"/>
        </p:xfrm>
        <a:graphic>
          <a:graphicData uri="http://schemas.openxmlformats.org/drawingml/2006/table">
            <a:tbl>
              <a:tblPr/>
              <a:tblGrid>
                <a:gridCol w="140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5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320">
                <a:tc gridSpan="7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30" name="CustomShape 3"/>
          <p:cNvSpPr/>
          <p:nvPr/>
        </p:nvSpPr>
        <p:spPr>
          <a:xfrm>
            <a:off x="9050400" y="4615560"/>
            <a:ext cx="147204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EB6E19"/>
                </a:solidFill>
                <a:latin typeface="Champagne &amp; Limousines"/>
                <a:ea typeface="Champagne &amp; Limousines"/>
              </a:rPr>
              <a:t>Fête nationale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331" name="Image 12"/>
          <p:cNvPicPr/>
          <p:nvPr/>
        </p:nvPicPr>
        <p:blipFill>
          <a:blip r:embed="rId4"/>
          <a:stretch/>
        </p:blipFill>
        <p:spPr>
          <a:xfrm rot="21445800">
            <a:off x="8737560" y="3935160"/>
            <a:ext cx="712800" cy="474840"/>
          </a:xfrm>
          <a:prstGeom prst="rect">
            <a:avLst/>
          </a:prstGeom>
          <a:ln>
            <a:noFill/>
          </a:ln>
        </p:spPr>
      </p:pic>
      <p:pic>
        <p:nvPicPr>
          <p:cNvPr id="332" name="Image 34"/>
          <p:cNvPicPr/>
          <p:nvPr/>
        </p:nvPicPr>
        <p:blipFill>
          <a:blip r:embed="rId5"/>
          <a:srcRect b="76902"/>
          <a:stretch/>
        </p:blipFill>
        <p:spPr>
          <a:xfrm>
            <a:off x="5104800" y="5789520"/>
            <a:ext cx="5088600" cy="1175040"/>
          </a:xfrm>
          <a:prstGeom prst="rect">
            <a:avLst/>
          </a:prstGeom>
          <a:ln>
            <a:noFill/>
          </a:ln>
        </p:spPr>
      </p:pic>
      <p:sp>
        <p:nvSpPr>
          <p:cNvPr id="333" name="CustomShape 4"/>
          <p:cNvSpPr/>
          <p:nvPr/>
        </p:nvSpPr>
        <p:spPr>
          <a:xfrm>
            <a:off x="7527960" y="4078080"/>
            <a:ext cx="147204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EB6E19"/>
                </a:solidFill>
                <a:latin typeface="Champagne &amp; Limousines"/>
                <a:ea typeface="Champagne &amp; Limousines"/>
              </a:rPr>
              <a:t>VACANCES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174640" y="418320"/>
            <a:ext cx="507888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J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u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i</a:t>
            </a:r>
            <a:r>
              <a:rPr lang="fr-FR" sz="5400" b="0" strike="noStrike" spc="-301">
                <a:solidFill>
                  <a:srgbClr val="FFC000"/>
                </a:solidFill>
                <a:latin typeface="123Marker"/>
                <a:ea typeface="123Marker"/>
              </a:rPr>
              <a:t>l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l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t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pic>
        <p:nvPicPr>
          <p:cNvPr id="335" name="Image 6"/>
          <p:cNvPicPr/>
          <p:nvPr/>
        </p:nvPicPr>
        <p:blipFill>
          <a:blip r:embed="rId6"/>
          <a:srcRect l="-155" t="6718" r="155" b="2164"/>
          <a:stretch/>
        </p:blipFill>
        <p:spPr>
          <a:xfrm>
            <a:off x="165240" y="196200"/>
            <a:ext cx="4268880" cy="25920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36" name="Image 7"/>
          <p:cNvPicPr/>
          <p:nvPr/>
        </p:nvPicPr>
        <p:blipFill>
          <a:blip r:embed="rId7"/>
          <a:srcRect b="30554"/>
          <a:stretch/>
        </p:blipFill>
        <p:spPr>
          <a:xfrm flipH="1">
            <a:off x="3097800" y="201600"/>
            <a:ext cx="5058000" cy="2755440"/>
          </a:xfrm>
          <a:prstGeom prst="rect">
            <a:avLst/>
          </a:prstGeom>
          <a:ln>
            <a:noFill/>
          </a:ln>
        </p:spPr>
      </p:pic>
      <p:pic>
        <p:nvPicPr>
          <p:cNvPr id="337" name="Image 8"/>
          <p:cNvPicPr/>
          <p:nvPr/>
        </p:nvPicPr>
        <p:blipFill>
          <a:blip r:embed="rId8"/>
          <a:stretch/>
        </p:blipFill>
        <p:spPr>
          <a:xfrm>
            <a:off x="2682720" y="594720"/>
            <a:ext cx="2776680" cy="277668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38" name="Image 16"/>
          <p:cNvPicPr/>
          <p:nvPr/>
        </p:nvPicPr>
        <p:blipFill>
          <a:blip r:embed="rId9"/>
          <a:stretch/>
        </p:blipFill>
        <p:spPr>
          <a:xfrm flipH="1">
            <a:off x="6886440" y="423000"/>
            <a:ext cx="3797640" cy="256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3"/>
          <p:cNvPicPr/>
          <p:nvPr/>
        </p:nvPicPr>
        <p:blipFill>
          <a:blip r:embed="rId3"/>
          <a:stretch/>
        </p:blipFill>
        <p:spPr>
          <a:xfrm>
            <a:off x="0" y="-3168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5717160" y="180360"/>
            <a:ext cx="4547880" cy="15055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C000"/>
              </a:gs>
            </a:gsLst>
            <a:path path="circle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341" name="Table 2"/>
          <p:cNvGraphicFramePr/>
          <p:nvPr/>
        </p:nvGraphicFramePr>
        <p:xfrm>
          <a:off x="162360" y="2484000"/>
          <a:ext cx="10293480" cy="4784040"/>
        </p:xfrm>
        <a:graphic>
          <a:graphicData uri="http://schemas.openxmlformats.org/drawingml/2006/table">
            <a:tbl>
              <a:tblPr/>
              <a:tblGrid>
                <a:gridCol w="141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4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2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EB6E19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16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D7D31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C55A11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C55A11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C55A11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C55A11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2" name="CustomShape 3"/>
          <p:cNvSpPr/>
          <p:nvPr/>
        </p:nvSpPr>
        <p:spPr>
          <a:xfrm>
            <a:off x="4642920" y="5385960"/>
            <a:ext cx="132624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EB6E19"/>
                </a:solidFill>
                <a:latin typeface="Champagne &amp; Limousines"/>
                <a:ea typeface="Champagne &amp; Limousines"/>
              </a:rPr>
              <a:t>Assomption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343" name="Image 2"/>
          <p:cNvPicPr/>
          <p:nvPr/>
        </p:nvPicPr>
        <p:blipFill>
          <a:blip r:embed="rId4"/>
          <a:stretch/>
        </p:blipFill>
        <p:spPr>
          <a:xfrm>
            <a:off x="5533560" y="1140480"/>
            <a:ext cx="3643200" cy="1321200"/>
          </a:xfrm>
          <a:prstGeom prst="rect">
            <a:avLst/>
          </a:prstGeom>
          <a:ln>
            <a:noFill/>
          </a:ln>
        </p:spPr>
      </p:pic>
      <p:pic>
        <p:nvPicPr>
          <p:cNvPr id="344" name="Image 4"/>
          <p:cNvPicPr/>
          <p:nvPr/>
        </p:nvPicPr>
        <p:blipFill>
          <a:blip r:embed="rId5"/>
          <a:stretch/>
        </p:blipFill>
        <p:spPr>
          <a:xfrm rot="20967000">
            <a:off x="9290880" y="1098360"/>
            <a:ext cx="1320480" cy="962280"/>
          </a:xfrm>
          <a:prstGeom prst="rect">
            <a:avLst/>
          </a:prstGeom>
          <a:ln>
            <a:noFill/>
          </a:ln>
        </p:spPr>
      </p:pic>
      <p:pic>
        <p:nvPicPr>
          <p:cNvPr id="345" name="Image 18"/>
          <p:cNvPicPr/>
          <p:nvPr/>
        </p:nvPicPr>
        <p:blipFill>
          <a:blip r:embed="rId6"/>
          <a:srcRect l="37641" b="76902"/>
          <a:stretch/>
        </p:blipFill>
        <p:spPr>
          <a:xfrm>
            <a:off x="235440" y="3125160"/>
            <a:ext cx="2731680" cy="1011600"/>
          </a:xfrm>
          <a:prstGeom prst="rect">
            <a:avLst/>
          </a:prstGeom>
          <a:ln>
            <a:noFill/>
          </a:ln>
        </p:spPr>
      </p:pic>
      <p:pic>
        <p:nvPicPr>
          <p:cNvPr id="346" name="Image 19"/>
          <p:cNvPicPr/>
          <p:nvPr/>
        </p:nvPicPr>
        <p:blipFill>
          <a:blip r:embed="rId6"/>
          <a:srcRect l="21929" r="38062" b="76902"/>
          <a:stretch/>
        </p:blipFill>
        <p:spPr>
          <a:xfrm flipH="1">
            <a:off x="2696040" y="3204000"/>
            <a:ext cx="1675440" cy="966960"/>
          </a:xfrm>
          <a:prstGeom prst="rect">
            <a:avLst/>
          </a:prstGeom>
          <a:ln>
            <a:noFill/>
          </a:ln>
        </p:spPr>
      </p:pic>
      <p:sp>
        <p:nvSpPr>
          <p:cNvPr id="347" name="CustomShape 4"/>
          <p:cNvSpPr/>
          <p:nvPr/>
        </p:nvSpPr>
        <p:spPr>
          <a:xfrm>
            <a:off x="5643360" y="161280"/>
            <a:ext cx="478152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A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o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û</a:t>
            </a:r>
            <a:r>
              <a:rPr lang="fr-FR" sz="5400" b="0" strike="noStrike" spc="-301">
                <a:solidFill>
                  <a:srgbClr val="FFC000"/>
                </a:solidFill>
                <a:latin typeface="123Marker"/>
                <a:ea typeface="123Marker"/>
              </a:rPr>
              <a:t>t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F09456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D966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4B183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pic>
        <p:nvPicPr>
          <p:cNvPr id="348" name="Image 7"/>
          <p:cNvPicPr/>
          <p:nvPr/>
        </p:nvPicPr>
        <p:blipFill>
          <a:blip r:embed="rId7"/>
          <a:stretch/>
        </p:blipFill>
        <p:spPr>
          <a:xfrm rot="10800000">
            <a:off x="8810640" y="6516360"/>
            <a:ext cx="1645920" cy="951480"/>
          </a:xfrm>
          <a:prstGeom prst="rect">
            <a:avLst/>
          </a:prstGeom>
          <a:ln>
            <a:noFill/>
          </a:ln>
        </p:spPr>
      </p:pic>
      <p:pic>
        <p:nvPicPr>
          <p:cNvPr id="349" name="Image 5"/>
          <p:cNvPicPr/>
          <p:nvPr/>
        </p:nvPicPr>
        <p:blipFill>
          <a:blip r:embed="rId8"/>
          <a:srcRect l="12009" t="-460" r="23634" b="460"/>
          <a:stretch/>
        </p:blipFill>
        <p:spPr>
          <a:xfrm>
            <a:off x="164520" y="119160"/>
            <a:ext cx="4607280" cy="21474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50" name="Image 8"/>
          <p:cNvPicPr/>
          <p:nvPr/>
        </p:nvPicPr>
        <p:blipFill>
          <a:blip r:embed="rId9"/>
          <a:stretch/>
        </p:blipFill>
        <p:spPr>
          <a:xfrm>
            <a:off x="502200" y="226080"/>
            <a:ext cx="2323080" cy="29610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351" name="Image 9"/>
          <p:cNvPicPr/>
          <p:nvPr/>
        </p:nvPicPr>
        <p:blipFill>
          <a:blip r:embed="rId10"/>
          <a:stretch/>
        </p:blipFill>
        <p:spPr>
          <a:xfrm>
            <a:off x="3085560" y="-641160"/>
            <a:ext cx="3219120" cy="39150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352" name="CustomShape 5"/>
          <p:cNvSpPr/>
          <p:nvPr/>
        </p:nvSpPr>
        <p:spPr>
          <a:xfrm>
            <a:off x="1509480" y="161208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53" name="Image 12"/>
          <p:cNvPicPr/>
          <p:nvPr/>
        </p:nvPicPr>
        <p:blipFill>
          <a:blip r:embed="rId11"/>
          <a:stretch/>
        </p:blipFill>
        <p:spPr>
          <a:xfrm rot="21576000">
            <a:off x="1531440" y="165384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5517360" y="178560"/>
            <a:ext cx="4913640" cy="1615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8137"/>
              </a:gs>
              <a:gs pos="100000">
                <a:srgbClr val="F4B183"/>
              </a:gs>
            </a:gsLst>
            <a:lin ang="162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20" name="Image 29"/>
          <p:cNvPicPr/>
          <p:nvPr/>
        </p:nvPicPr>
        <p:blipFill>
          <a:blip r:embed="rId4"/>
          <a:stretch/>
        </p:blipFill>
        <p:spPr>
          <a:xfrm>
            <a:off x="8339400" y="1071360"/>
            <a:ext cx="2255040" cy="230436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sp>
        <p:nvSpPr>
          <p:cNvPr id="121" name="CustomShape 2"/>
          <p:cNvSpPr/>
          <p:nvPr/>
        </p:nvSpPr>
        <p:spPr>
          <a:xfrm>
            <a:off x="5691240" y="313560"/>
            <a:ext cx="4887000" cy="202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O</a:t>
            </a:r>
            <a:r>
              <a:rPr lang="fr-FR" sz="5400" b="0" strike="noStrike" spc="-301">
                <a:solidFill>
                  <a:srgbClr val="3B3838"/>
                </a:solidFill>
                <a:latin typeface="123Marker"/>
                <a:ea typeface="123Marker"/>
              </a:rPr>
              <a:t>c</a:t>
            </a:r>
            <a:r>
              <a:rPr lang="fr-FR" sz="5400" b="0" strike="noStrike" spc="-301">
                <a:solidFill>
                  <a:srgbClr val="472219"/>
                </a:solidFill>
                <a:latin typeface="123Marker"/>
                <a:ea typeface="123Marker"/>
              </a:rPr>
              <a:t>t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o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b</a:t>
            </a:r>
            <a:r>
              <a:rPr lang="fr-FR" sz="5400" b="0" strike="noStrike" spc="-301">
                <a:solidFill>
                  <a:srgbClr val="3B3838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472219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3B3838"/>
                </a:solidFill>
                <a:latin typeface="123Marker"/>
                <a:ea typeface="123Marker"/>
              </a:rPr>
              <a:t> 2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3B3838"/>
                </a:solidFill>
                <a:latin typeface="123Marker"/>
                <a:ea typeface="123Marker"/>
              </a:rPr>
              <a:t>3</a:t>
            </a:r>
            <a:endParaRPr lang="fr-FR" sz="5400" b="0" strike="noStrike" spc="-1">
              <a:latin typeface="Arial"/>
            </a:endParaRPr>
          </a:p>
        </p:txBody>
      </p:sp>
      <p:graphicFrame>
        <p:nvGraphicFramePr>
          <p:cNvPr id="122" name="Table 3"/>
          <p:cNvGraphicFramePr/>
          <p:nvPr/>
        </p:nvGraphicFramePr>
        <p:xfrm>
          <a:off x="210240" y="2894040"/>
          <a:ext cx="10150560" cy="4649760"/>
        </p:xfrm>
        <a:graphic>
          <a:graphicData uri="http://schemas.openxmlformats.org/drawingml/2006/table">
            <a:tbl>
              <a:tblPr/>
              <a:tblGrid>
                <a:gridCol w="141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8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6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920">
                <a:tc gridSpan="7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3" name="CustomShape 4"/>
          <p:cNvSpPr/>
          <p:nvPr/>
        </p:nvSpPr>
        <p:spPr>
          <a:xfrm>
            <a:off x="1645200" y="6647040"/>
            <a:ext cx="1378440" cy="4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Halloween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24" name="CustomShape 5"/>
          <p:cNvSpPr/>
          <p:nvPr/>
        </p:nvSpPr>
        <p:spPr>
          <a:xfrm>
            <a:off x="7344000" y="5232960"/>
            <a:ext cx="1505160" cy="40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VACANCES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25" name="Picture 6"/>
          <p:cNvPicPr/>
          <p:nvPr/>
        </p:nvPicPr>
        <p:blipFill>
          <a:blip r:embed="rId5"/>
          <a:stretch/>
        </p:blipFill>
        <p:spPr>
          <a:xfrm>
            <a:off x="6939360" y="489744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126" name="Image 30"/>
          <p:cNvPicPr/>
          <p:nvPr/>
        </p:nvPicPr>
        <p:blipFill>
          <a:blip r:embed="rId6"/>
          <a:stretch/>
        </p:blipFill>
        <p:spPr>
          <a:xfrm>
            <a:off x="3789360" y="6392520"/>
            <a:ext cx="2453400" cy="92628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27" name="Image 31"/>
          <p:cNvPicPr/>
          <p:nvPr/>
        </p:nvPicPr>
        <p:blipFill>
          <a:blip r:embed="rId7"/>
          <a:stretch/>
        </p:blipFill>
        <p:spPr>
          <a:xfrm flipH="1">
            <a:off x="7372440" y="1398960"/>
            <a:ext cx="1398240" cy="162180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28" name="Image 28"/>
          <p:cNvPicPr/>
          <p:nvPr/>
        </p:nvPicPr>
        <p:blipFill>
          <a:blip r:embed="rId8"/>
          <a:stretch/>
        </p:blipFill>
        <p:spPr>
          <a:xfrm>
            <a:off x="1149120" y="5542920"/>
            <a:ext cx="971280" cy="849240"/>
          </a:xfrm>
          <a:prstGeom prst="rect">
            <a:avLst/>
          </a:prstGeom>
          <a:ln>
            <a:noFill/>
          </a:ln>
        </p:spPr>
      </p:pic>
      <p:pic>
        <p:nvPicPr>
          <p:cNvPr id="129" name="Picture 2"/>
          <p:cNvPicPr/>
          <p:nvPr/>
        </p:nvPicPr>
        <p:blipFill>
          <a:blip r:embed="rId9"/>
          <a:stretch/>
        </p:blipFill>
        <p:spPr>
          <a:xfrm>
            <a:off x="6051600" y="1361160"/>
            <a:ext cx="1560600" cy="156060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30" name="Image 6"/>
          <p:cNvPicPr/>
          <p:nvPr/>
        </p:nvPicPr>
        <p:blipFill>
          <a:blip r:embed="rId10"/>
          <a:stretch/>
        </p:blipFill>
        <p:spPr>
          <a:xfrm rot="300000">
            <a:off x="2707560" y="6199920"/>
            <a:ext cx="624960" cy="505080"/>
          </a:xfrm>
          <a:prstGeom prst="rect">
            <a:avLst/>
          </a:prstGeom>
          <a:ln>
            <a:noFill/>
          </a:ln>
        </p:spPr>
      </p:pic>
      <p:sp>
        <p:nvSpPr>
          <p:cNvPr id="131" name="CustomShape 6"/>
          <p:cNvSpPr/>
          <p:nvPr/>
        </p:nvSpPr>
        <p:spPr>
          <a:xfrm>
            <a:off x="5877000" y="4525920"/>
            <a:ext cx="147456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C55A11"/>
                </a:solidFill>
                <a:latin typeface="Champagne &amp; Limousines"/>
                <a:ea typeface="Champagne &amp; Limousines"/>
              </a:rPr>
              <a:t> 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132" name="Image 17"/>
          <p:cNvPicPr/>
          <p:nvPr/>
        </p:nvPicPr>
        <p:blipFill>
          <a:blip r:embed="rId11"/>
          <a:stretch/>
        </p:blipFill>
        <p:spPr>
          <a:xfrm>
            <a:off x="2593080" y="3668760"/>
            <a:ext cx="949320" cy="949320"/>
          </a:xfrm>
          <a:prstGeom prst="rect">
            <a:avLst/>
          </a:prstGeom>
          <a:ln>
            <a:noFill/>
          </a:ln>
        </p:spPr>
      </p:pic>
      <p:pic>
        <p:nvPicPr>
          <p:cNvPr id="133" name="Image 35"/>
          <p:cNvPicPr/>
          <p:nvPr/>
        </p:nvPicPr>
        <p:blipFill>
          <a:blip r:embed="rId12"/>
          <a:stretch/>
        </p:blipFill>
        <p:spPr>
          <a:xfrm>
            <a:off x="5517360" y="3638520"/>
            <a:ext cx="939600" cy="939600"/>
          </a:xfrm>
          <a:prstGeom prst="rect">
            <a:avLst/>
          </a:prstGeom>
          <a:ln>
            <a:noFill/>
          </a:ln>
        </p:spPr>
      </p:pic>
      <p:pic>
        <p:nvPicPr>
          <p:cNvPr id="134" name="Image 44"/>
          <p:cNvPicPr/>
          <p:nvPr/>
        </p:nvPicPr>
        <p:blipFill>
          <a:blip r:embed="rId13"/>
          <a:stretch/>
        </p:blipFill>
        <p:spPr>
          <a:xfrm>
            <a:off x="6243120" y="6262920"/>
            <a:ext cx="3480120" cy="1096560"/>
          </a:xfrm>
          <a:prstGeom prst="rect">
            <a:avLst/>
          </a:prstGeom>
          <a:ln>
            <a:noFill/>
          </a:ln>
        </p:spPr>
      </p:pic>
      <p:pic>
        <p:nvPicPr>
          <p:cNvPr id="135" name="Image 23"/>
          <p:cNvPicPr/>
          <p:nvPr/>
        </p:nvPicPr>
        <p:blipFill>
          <a:blip r:embed="rId14"/>
          <a:srcRect l="5494" r="8132"/>
          <a:stretch/>
        </p:blipFill>
        <p:spPr>
          <a:xfrm>
            <a:off x="145800" y="179640"/>
            <a:ext cx="4424040" cy="256068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136" name="Image 21"/>
          <p:cNvPicPr/>
          <p:nvPr/>
        </p:nvPicPr>
        <p:blipFill>
          <a:blip r:embed="rId15"/>
          <a:stretch/>
        </p:blipFill>
        <p:spPr>
          <a:xfrm>
            <a:off x="4120200" y="-322920"/>
            <a:ext cx="2833920" cy="333828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137" name="Image 24"/>
          <p:cNvPicPr/>
          <p:nvPr/>
        </p:nvPicPr>
        <p:blipFill>
          <a:blip r:embed="rId16"/>
          <a:stretch/>
        </p:blipFill>
        <p:spPr>
          <a:xfrm>
            <a:off x="495720" y="487080"/>
            <a:ext cx="2658600" cy="26586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3"/>
          <p:cNvPicPr/>
          <p:nvPr/>
        </p:nvPicPr>
        <p:blipFill>
          <a:blip r:embed="rId3"/>
          <a:stretch/>
        </p:blipFill>
        <p:spPr>
          <a:xfrm>
            <a:off x="7920" y="0"/>
            <a:ext cx="10702080" cy="7576200"/>
          </a:xfrm>
          <a:prstGeom prst="rect">
            <a:avLst/>
          </a:prstGeom>
          <a:ln>
            <a:noFill/>
          </a:ln>
        </p:spPr>
      </p:pic>
      <p:pic>
        <p:nvPicPr>
          <p:cNvPr id="139" name="Image 5"/>
          <p:cNvPicPr/>
          <p:nvPr/>
        </p:nvPicPr>
        <p:blipFill>
          <a:blip r:embed="rId4"/>
          <a:srcRect t="17359" b="34260"/>
          <a:stretch/>
        </p:blipFill>
        <p:spPr>
          <a:xfrm>
            <a:off x="271080" y="42480"/>
            <a:ext cx="3463920" cy="236772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4402080" y="178560"/>
            <a:ext cx="6177240" cy="13694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E8137"/>
              </a:gs>
              <a:gs pos="100000">
                <a:srgbClr val="F4B183"/>
              </a:gs>
            </a:gsLst>
            <a:lin ang="162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141" name="Table 2"/>
          <p:cNvGraphicFramePr/>
          <p:nvPr/>
        </p:nvGraphicFramePr>
        <p:xfrm>
          <a:off x="164520" y="2489040"/>
          <a:ext cx="10379160" cy="4782600"/>
        </p:xfrm>
        <a:graphic>
          <a:graphicData uri="http://schemas.openxmlformats.org/drawingml/2006/table">
            <a:tbl>
              <a:tblPr/>
              <a:tblGrid>
                <a:gridCol w="1407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8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1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32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50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843C0B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56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54281D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281D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54281D"/>
                      </a:solidFill>
                    </a:lnT>
                    <a:lnB w="18720">
                      <a:solidFill>
                        <a:srgbClr val="54281D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54281D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843C0B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7A392A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7A392A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7A392A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7A392A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3C0B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843C0B"/>
                      </a:solidFill>
                    </a:lnT>
                    <a:lnB w="18720">
                      <a:solidFill>
                        <a:srgbClr val="843C0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7A392A"/>
                      </a:solidFill>
                    </a:lnL>
                    <a:lnR w="18720">
                      <a:solidFill>
                        <a:srgbClr val="7A392A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7A392A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7A392A"/>
                      </a:solidFill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55A11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845A34"/>
                      </a:solidFill>
                    </a:lnR>
                    <a:lnT w="18720">
                      <a:solidFill>
                        <a:srgbClr val="845A34"/>
                      </a:solidFill>
                    </a:lnT>
                    <a:lnB w="18720">
                      <a:solidFill>
                        <a:srgbClr val="845A34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845A34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7A392A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2" name="Picture 4"/>
          <p:cNvPicPr/>
          <p:nvPr/>
        </p:nvPicPr>
        <p:blipFill>
          <a:blip r:embed="rId5"/>
          <a:stretch/>
        </p:blipFill>
        <p:spPr>
          <a:xfrm rot="21157200">
            <a:off x="7041960" y="3802320"/>
            <a:ext cx="684720" cy="65772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7487640" y="4414320"/>
            <a:ext cx="1296360" cy="40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Armistice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44" name="Picture 6"/>
          <p:cNvPicPr/>
          <p:nvPr/>
        </p:nvPicPr>
        <p:blipFill>
          <a:blip r:embed="rId6"/>
          <a:stretch/>
        </p:blipFill>
        <p:spPr>
          <a:xfrm>
            <a:off x="5426280" y="647172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145" name="CustomShape 4"/>
          <p:cNvSpPr/>
          <p:nvPr/>
        </p:nvSpPr>
        <p:spPr>
          <a:xfrm>
            <a:off x="42840" y="5976000"/>
            <a:ext cx="1650240" cy="50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3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Journée des droits </a:t>
            </a:r>
            <a:br/>
            <a:r>
              <a:rPr lang="fr-FR" sz="13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de l’enfant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4320000" y="6048000"/>
            <a:ext cx="159912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Thanksgiving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47" name="Image 24"/>
          <p:cNvPicPr/>
          <p:nvPr/>
        </p:nvPicPr>
        <p:blipFill>
          <a:blip r:embed="rId7"/>
          <a:srcRect t="33814"/>
          <a:stretch/>
        </p:blipFill>
        <p:spPr>
          <a:xfrm>
            <a:off x="4195800" y="1190880"/>
            <a:ext cx="1563840" cy="142596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48" name="Image 26"/>
          <p:cNvPicPr/>
          <p:nvPr/>
        </p:nvPicPr>
        <p:blipFill>
          <a:blip r:embed="rId8"/>
          <a:srcRect t="46567"/>
          <a:stretch/>
        </p:blipFill>
        <p:spPr>
          <a:xfrm>
            <a:off x="6088680" y="1254960"/>
            <a:ext cx="2278440" cy="152172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49" name="Image 29"/>
          <p:cNvPicPr/>
          <p:nvPr/>
        </p:nvPicPr>
        <p:blipFill>
          <a:blip r:embed="rId9"/>
          <a:srcRect l="44291" t="19833" b="46922"/>
          <a:stretch/>
        </p:blipFill>
        <p:spPr>
          <a:xfrm flipH="1">
            <a:off x="8357040" y="1212840"/>
            <a:ext cx="2546640" cy="117432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50" name="Image 30"/>
          <p:cNvPicPr/>
          <p:nvPr/>
        </p:nvPicPr>
        <p:blipFill>
          <a:blip r:embed="rId10"/>
          <a:stretch/>
        </p:blipFill>
        <p:spPr>
          <a:xfrm>
            <a:off x="5294160" y="5409000"/>
            <a:ext cx="1076040" cy="552240"/>
          </a:xfrm>
          <a:prstGeom prst="rect">
            <a:avLst/>
          </a:prstGeom>
          <a:ln>
            <a:noFill/>
          </a:ln>
        </p:spPr>
      </p:pic>
      <p:pic>
        <p:nvPicPr>
          <p:cNvPr id="151" name="Image 28"/>
          <p:cNvPicPr/>
          <p:nvPr/>
        </p:nvPicPr>
        <p:blipFill>
          <a:blip r:embed="rId11"/>
          <a:srcRect l="60995"/>
          <a:stretch/>
        </p:blipFill>
        <p:spPr>
          <a:xfrm>
            <a:off x="8788320" y="5696640"/>
            <a:ext cx="563400" cy="938880"/>
          </a:xfrm>
          <a:prstGeom prst="rect">
            <a:avLst/>
          </a:prstGeom>
          <a:ln>
            <a:noFill/>
          </a:ln>
        </p:spPr>
      </p:pic>
      <p:pic>
        <p:nvPicPr>
          <p:cNvPr id="152" name="Image 31"/>
          <p:cNvPicPr/>
          <p:nvPr/>
        </p:nvPicPr>
        <p:blipFill>
          <a:blip r:embed="rId11"/>
          <a:srcRect r="40517"/>
          <a:stretch/>
        </p:blipFill>
        <p:spPr>
          <a:xfrm>
            <a:off x="6780960" y="5685480"/>
            <a:ext cx="858960" cy="938880"/>
          </a:xfrm>
          <a:prstGeom prst="rect">
            <a:avLst/>
          </a:prstGeom>
          <a:ln>
            <a:noFill/>
          </a:ln>
        </p:spPr>
      </p:pic>
      <p:sp>
        <p:nvSpPr>
          <p:cNvPr id="153" name="CustomShape 6"/>
          <p:cNvSpPr/>
          <p:nvPr/>
        </p:nvSpPr>
        <p:spPr>
          <a:xfrm>
            <a:off x="4462200" y="174600"/>
            <a:ext cx="64760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N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o</a:t>
            </a:r>
            <a:r>
              <a:rPr lang="fr-FR" sz="5400" b="0" strike="noStrike" spc="-301">
                <a:solidFill>
                  <a:srgbClr val="54281D"/>
                </a:solidFill>
                <a:latin typeface="123Marker"/>
                <a:ea typeface="123Marker"/>
              </a:rPr>
              <a:t>v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54281D"/>
                </a:solidFill>
                <a:latin typeface="123Marker"/>
                <a:ea typeface="123Marker"/>
              </a:rPr>
              <a:t>m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b</a:t>
            </a:r>
            <a:r>
              <a:rPr lang="fr-FR" sz="5400" b="0" strike="noStrike" spc="-301">
                <a:solidFill>
                  <a:srgbClr val="54281D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2</a:t>
            </a:r>
            <a:r>
              <a:rPr lang="fr-FR" sz="5400" b="0" strike="noStrike" spc="-301">
                <a:solidFill>
                  <a:srgbClr val="54281D"/>
                </a:solidFill>
                <a:latin typeface="123Marker"/>
                <a:ea typeface="123Marker"/>
              </a:rPr>
              <a:t>02</a:t>
            </a:r>
            <a:r>
              <a:rPr lang="fr-FR" sz="5400" b="0" strike="noStrike" spc="-301">
                <a:solidFill>
                  <a:srgbClr val="7A392A"/>
                </a:solidFill>
                <a:latin typeface="123Marker"/>
                <a:ea typeface="123Marker"/>
              </a:rPr>
              <a:t>3</a:t>
            </a:r>
            <a:endParaRPr lang="fr-FR" sz="5400" b="0" strike="noStrike" spc="-1">
              <a:latin typeface="Arial"/>
            </a:endParaRPr>
          </a:p>
        </p:txBody>
      </p:sp>
      <p:pic>
        <p:nvPicPr>
          <p:cNvPr id="154" name="Image 23"/>
          <p:cNvPicPr/>
          <p:nvPr/>
        </p:nvPicPr>
        <p:blipFill>
          <a:blip r:embed="rId12"/>
          <a:stretch/>
        </p:blipFill>
        <p:spPr>
          <a:xfrm rot="6073800" flipH="1">
            <a:off x="2284200" y="313560"/>
            <a:ext cx="1055160" cy="1055160"/>
          </a:xfrm>
          <a:prstGeom prst="rect">
            <a:avLst/>
          </a:prstGeom>
          <a:ln>
            <a:noFill/>
          </a:ln>
        </p:spPr>
      </p:pic>
      <p:sp>
        <p:nvSpPr>
          <p:cNvPr id="155" name="CustomShape 7"/>
          <p:cNvSpPr/>
          <p:nvPr/>
        </p:nvSpPr>
        <p:spPr>
          <a:xfrm rot="19223400">
            <a:off x="3014640" y="1101240"/>
            <a:ext cx="145800" cy="355680"/>
          </a:xfrm>
          <a:prstGeom prst="roundRect">
            <a:avLst>
              <a:gd name="adj" fmla="val 16667"/>
            </a:avLst>
          </a:prstGeom>
          <a:solidFill>
            <a:srgbClr val="0095C9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56" name="CustomShape 8"/>
          <p:cNvSpPr/>
          <p:nvPr/>
        </p:nvSpPr>
        <p:spPr>
          <a:xfrm>
            <a:off x="2952000" y="3550320"/>
            <a:ext cx="1567800" cy="40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La</a:t>
            </a:r>
            <a:r>
              <a:rPr lang="fr-FR" sz="1200" b="1" strike="noStrike" spc="-1">
                <a:solidFill>
                  <a:srgbClr val="C55A11"/>
                </a:solidFill>
                <a:latin typeface="Champagne &amp; Limousines"/>
                <a:ea typeface="Champagne &amp; Limousines"/>
              </a:rPr>
              <a:t> </a:t>
            </a:r>
            <a:r>
              <a:rPr lang="fr-FR" sz="2000" b="1" strike="noStrike" spc="-1">
                <a:solidFill>
                  <a:srgbClr val="C55A11"/>
                </a:solidFill>
                <a:latin typeface="Amiri"/>
                <a:ea typeface="Champagne &amp; Limousines"/>
              </a:rPr>
              <a:t>Toussaint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57" name="Image 13"/>
          <p:cNvPicPr/>
          <p:nvPr/>
        </p:nvPicPr>
        <p:blipFill>
          <a:blip r:embed="rId13"/>
          <a:stretch/>
        </p:blipFill>
        <p:spPr>
          <a:xfrm>
            <a:off x="1549080" y="-281880"/>
            <a:ext cx="3235320" cy="32353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158" name="Image 15"/>
          <p:cNvPicPr/>
          <p:nvPr/>
        </p:nvPicPr>
        <p:blipFill>
          <a:blip r:embed="rId14"/>
          <a:stretch/>
        </p:blipFill>
        <p:spPr>
          <a:xfrm>
            <a:off x="166680" y="1072440"/>
            <a:ext cx="1454760" cy="1454760"/>
          </a:xfrm>
          <a:prstGeom prst="rect">
            <a:avLst/>
          </a:prstGeom>
          <a:ln>
            <a:noFill/>
          </a:ln>
        </p:spPr>
      </p:pic>
      <p:pic>
        <p:nvPicPr>
          <p:cNvPr id="159" name="Image 20"/>
          <p:cNvPicPr/>
          <p:nvPr/>
        </p:nvPicPr>
        <p:blipFill>
          <a:blip r:embed="rId15"/>
          <a:stretch/>
        </p:blipFill>
        <p:spPr>
          <a:xfrm rot="21029400" flipH="1">
            <a:off x="2404800" y="1429920"/>
            <a:ext cx="1031760" cy="1031760"/>
          </a:xfrm>
          <a:prstGeom prst="rect">
            <a:avLst/>
          </a:prstGeom>
          <a:ln>
            <a:noFill/>
          </a:ln>
          <a:effectLst>
            <a:outerShdw dist="38160">
              <a:srgbClr val="000000">
                <a:alpha val="40000"/>
              </a:srgbClr>
            </a:outerShdw>
          </a:effectLst>
        </p:spPr>
      </p:pic>
      <p:sp>
        <p:nvSpPr>
          <p:cNvPr id="160" name="CustomShape 9"/>
          <p:cNvSpPr/>
          <p:nvPr/>
        </p:nvSpPr>
        <p:spPr>
          <a:xfrm>
            <a:off x="945000" y="2043000"/>
            <a:ext cx="302040" cy="261720"/>
          </a:xfrm>
          <a:prstGeom prst="ellipse">
            <a:avLst/>
          </a:prstGeom>
          <a:solidFill>
            <a:srgbClr val="65B54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4986000" y="178560"/>
            <a:ext cx="5593320" cy="1825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7FAFD"/>
              </a:gs>
              <a:gs pos="100000">
                <a:srgbClr val="B5D2EC"/>
              </a:gs>
            </a:gsLst>
            <a:lin ang="54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63" name="CustomShape 2"/>
          <p:cNvSpPr/>
          <p:nvPr/>
        </p:nvSpPr>
        <p:spPr>
          <a:xfrm>
            <a:off x="4986000" y="364320"/>
            <a:ext cx="5781960" cy="202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D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é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c</a:t>
            </a:r>
            <a:r>
              <a:rPr lang="fr-FR" sz="5400" b="0" strike="noStrike" spc="-301">
                <a:solidFill>
                  <a:srgbClr val="44546A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m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b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e </a:t>
            </a:r>
            <a:r>
              <a:rPr lang="fr-FR" sz="54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44546A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3</a:t>
            </a:r>
            <a:endParaRPr lang="fr-FR" sz="5400" b="0" strike="noStrike" spc="-1">
              <a:latin typeface="Arial"/>
            </a:endParaRPr>
          </a:p>
        </p:txBody>
      </p:sp>
      <p:graphicFrame>
        <p:nvGraphicFramePr>
          <p:cNvPr id="164" name="Table 3"/>
          <p:cNvGraphicFramePr/>
          <p:nvPr/>
        </p:nvGraphicFramePr>
        <p:xfrm>
          <a:off x="166320" y="2830320"/>
          <a:ext cx="10450440" cy="4530600"/>
        </p:xfrm>
        <a:graphic>
          <a:graphicData uri="http://schemas.openxmlformats.org/drawingml/2006/table">
            <a:tbl>
              <a:tblPr/>
              <a:tblGrid>
                <a:gridCol w="15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5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0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2240">
                      <a:solidFill>
                        <a:srgbClr val="44546A"/>
                      </a:solidFill>
                    </a:lnR>
                    <a:lnT w="12240">
                      <a:solidFill>
                        <a:srgbClr val="44546A"/>
                      </a:solidFill>
                    </a:lnT>
                    <a:lnB w="12240">
                      <a:solidFill>
                        <a:srgbClr val="44546A"/>
                      </a:solidFill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8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478FD1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2240">
                      <a:solidFill>
                        <a:srgbClr val="44546A"/>
                      </a:solidFill>
                    </a:lnR>
                    <a:lnT w="12240">
                      <a:solidFill>
                        <a:srgbClr val="44546A"/>
                      </a:solidFill>
                    </a:lnT>
                    <a:lnB w="12240">
                      <a:solidFill>
                        <a:srgbClr val="44546A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478FD1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2E75B6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2240">
                      <a:solidFill>
                        <a:srgbClr val="44546A"/>
                      </a:solidFill>
                    </a:lnR>
                    <a:lnT w="12240">
                      <a:solidFill>
                        <a:srgbClr val="44546A"/>
                      </a:solidFill>
                    </a:lnT>
                    <a:lnB w="12240">
                      <a:solidFill>
                        <a:srgbClr val="44546A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2240">
                      <a:solidFill>
                        <a:srgbClr val="44546A"/>
                      </a:solidFill>
                    </a:lnR>
                    <a:lnT w="12240">
                      <a:solidFill>
                        <a:srgbClr val="44546A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478FD1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2E75B6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00000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203864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203864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203864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5" name="CustomShape 4"/>
          <p:cNvSpPr/>
          <p:nvPr/>
        </p:nvSpPr>
        <p:spPr>
          <a:xfrm>
            <a:off x="6166800" y="6117840"/>
            <a:ext cx="149004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1F4E79"/>
                </a:solidFill>
                <a:latin typeface="Champagne &amp; Limousines"/>
                <a:ea typeface="Champagne &amp; Limousines"/>
              </a:rPr>
              <a:t>Hiver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7656840" y="6197040"/>
            <a:ext cx="148104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1F4E79"/>
                </a:solidFill>
                <a:latin typeface="Champagne &amp; Limousines"/>
                <a:ea typeface="Champagne &amp; Limousines"/>
              </a:rPr>
              <a:t>VACANCES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67" name="Picture 6"/>
          <p:cNvPicPr/>
          <p:nvPr/>
        </p:nvPicPr>
        <p:blipFill>
          <a:blip r:embed="rId4"/>
          <a:stretch/>
        </p:blipFill>
        <p:spPr>
          <a:xfrm>
            <a:off x="7252200" y="505368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168" name="Image 8"/>
          <p:cNvPicPr/>
          <p:nvPr/>
        </p:nvPicPr>
        <p:blipFill>
          <a:blip r:embed="rId5"/>
          <a:stretch/>
        </p:blipFill>
        <p:spPr>
          <a:xfrm>
            <a:off x="5855040" y="5824440"/>
            <a:ext cx="789840" cy="75456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sp>
        <p:nvSpPr>
          <p:cNvPr id="169" name="CustomShape 6"/>
          <p:cNvSpPr/>
          <p:nvPr/>
        </p:nvSpPr>
        <p:spPr>
          <a:xfrm>
            <a:off x="287280" y="6965280"/>
            <a:ext cx="126252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C00000"/>
                </a:solidFill>
                <a:latin typeface="Champagne &amp; Limousines"/>
                <a:ea typeface="Champagne &amp; Limousines"/>
              </a:rPr>
              <a:t>Noël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70" name="Image 23"/>
          <p:cNvPicPr/>
          <p:nvPr/>
        </p:nvPicPr>
        <p:blipFill>
          <a:blip r:embed="rId6"/>
          <a:stretch/>
        </p:blipFill>
        <p:spPr>
          <a:xfrm>
            <a:off x="9401040" y="1419480"/>
            <a:ext cx="940680" cy="159984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71" name="Image 28"/>
          <p:cNvPicPr/>
          <p:nvPr/>
        </p:nvPicPr>
        <p:blipFill>
          <a:blip r:embed="rId7"/>
          <a:stretch/>
        </p:blipFill>
        <p:spPr>
          <a:xfrm>
            <a:off x="5244480" y="1321560"/>
            <a:ext cx="1492200" cy="186732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72" name="Image 29"/>
          <p:cNvPicPr/>
          <p:nvPr/>
        </p:nvPicPr>
        <p:blipFill>
          <a:blip r:embed="rId8"/>
          <a:stretch/>
        </p:blipFill>
        <p:spPr>
          <a:xfrm>
            <a:off x="6422400" y="1537920"/>
            <a:ext cx="3039840" cy="93168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73" name="Image 43"/>
          <p:cNvPicPr/>
          <p:nvPr/>
        </p:nvPicPr>
        <p:blipFill>
          <a:blip r:embed="rId9"/>
          <a:stretch/>
        </p:blipFill>
        <p:spPr>
          <a:xfrm>
            <a:off x="2615040" y="4258080"/>
            <a:ext cx="449280" cy="516960"/>
          </a:xfrm>
          <a:prstGeom prst="rect">
            <a:avLst/>
          </a:prstGeom>
          <a:ln>
            <a:noFill/>
          </a:ln>
        </p:spPr>
      </p:pic>
      <p:sp>
        <p:nvSpPr>
          <p:cNvPr id="174" name="CustomShape 7"/>
          <p:cNvSpPr/>
          <p:nvPr/>
        </p:nvSpPr>
        <p:spPr>
          <a:xfrm>
            <a:off x="6026760" y="3908880"/>
            <a:ext cx="1838880" cy="31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75" name="Image 48"/>
          <p:cNvPicPr/>
          <p:nvPr/>
        </p:nvPicPr>
        <p:blipFill>
          <a:blip r:embed="rId9"/>
          <a:stretch/>
        </p:blipFill>
        <p:spPr>
          <a:xfrm>
            <a:off x="7127280" y="3489120"/>
            <a:ext cx="449280" cy="516960"/>
          </a:xfrm>
          <a:prstGeom prst="rect">
            <a:avLst/>
          </a:prstGeom>
          <a:ln>
            <a:noFill/>
          </a:ln>
        </p:spPr>
      </p:pic>
      <p:pic>
        <p:nvPicPr>
          <p:cNvPr id="176" name="Image 50"/>
          <p:cNvPicPr/>
          <p:nvPr/>
        </p:nvPicPr>
        <p:blipFill>
          <a:blip r:embed="rId10"/>
          <a:srcRect t="4077" r="74345" b="1917"/>
          <a:stretch/>
        </p:blipFill>
        <p:spPr>
          <a:xfrm rot="16200000" flipH="1">
            <a:off x="1247400" y="2391840"/>
            <a:ext cx="812880" cy="2995920"/>
          </a:xfrm>
          <a:prstGeom prst="rect">
            <a:avLst/>
          </a:prstGeom>
          <a:ln>
            <a:noFill/>
          </a:ln>
        </p:spPr>
      </p:pic>
      <p:pic>
        <p:nvPicPr>
          <p:cNvPr id="177" name="Image 10"/>
          <p:cNvPicPr/>
          <p:nvPr/>
        </p:nvPicPr>
        <p:blipFill>
          <a:blip r:embed="rId11"/>
          <a:stretch/>
        </p:blipFill>
        <p:spPr>
          <a:xfrm>
            <a:off x="1340280" y="6468480"/>
            <a:ext cx="649080" cy="713160"/>
          </a:xfrm>
          <a:prstGeom prst="rect">
            <a:avLst/>
          </a:prstGeom>
          <a:ln>
            <a:noFill/>
          </a:ln>
        </p:spPr>
      </p:pic>
      <p:sp>
        <p:nvSpPr>
          <p:cNvPr id="178" name="CustomShape 8"/>
          <p:cNvSpPr/>
          <p:nvPr/>
        </p:nvSpPr>
        <p:spPr>
          <a:xfrm>
            <a:off x="6126120" y="4680720"/>
            <a:ext cx="17503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79" name="Image 18"/>
          <p:cNvPicPr/>
          <p:nvPr/>
        </p:nvPicPr>
        <p:blipFill>
          <a:blip r:embed="rId12"/>
          <a:stretch/>
        </p:blipFill>
        <p:spPr>
          <a:xfrm>
            <a:off x="6181200" y="4285800"/>
            <a:ext cx="516240" cy="476640"/>
          </a:xfrm>
          <a:prstGeom prst="rect">
            <a:avLst/>
          </a:prstGeom>
          <a:ln>
            <a:noFill/>
          </a:ln>
        </p:spPr>
      </p:pic>
      <p:pic>
        <p:nvPicPr>
          <p:cNvPr id="180" name="Image 1"/>
          <p:cNvPicPr/>
          <p:nvPr/>
        </p:nvPicPr>
        <p:blipFill>
          <a:blip r:embed="rId10"/>
          <a:srcRect t="4077" r="74345" b="1917"/>
          <a:stretch/>
        </p:blipFill>
        <p:spPr>
          <a:xfrm rot="5400000">
            <a:off x="4244040" y="2387160"/>
            <a:ext cx="812880" cy="2995920"/>
          </a:xfrm>
          <a:prstGeom prst="rect">
            <a:avLst/>
          </a:prstGeom>
          <a:ln>
            <a:noFill/>
          </a:ln>
        </p:spPr>
      </p:pic>
      <p:pic>
        <p:nvPicPr>
          <p:cNvPr id="181" name="Image 16"/>
          <p:cNvPicPr/>
          <p:nvPr/>
        </p:nvPicPr>
        <p:blipFill>
          <a:blip r:embed="rId13"/>
          <a:srcRect l="6236" t="101" r="12107" b="55937"/>
          <a:stretch/>
        </p:blipFill>
        <p:spPr>
          <a:xfrm>
            <a:off x="207360" y="204120"/>
            <a:ext cx="4666320" cy="2511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182" name="Image 17"/>
          <p:cNvPicPr/>
          <p:nvPr/>
        </p:nvPicPr>
        <p:blipFill>
          <a:blip r:embed="rId14"/>
          <a:stretch/>
        </p:blipFill>
        <p:spPr>
          <a:xfrm>
            <a:off x="2945520" y="5400"/>
            <a:ext cx="3364200" cy="33642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183" name="Image 19"/>
          <p:cNvPicPr/>
          <p:nvPr/>
        </p:nvPicPr>
        <p:blipFill>
          <a:blip r:embed="rId15"/>
          <a:stretch/>
        </p:blipFill>
        <p:spPr>
          <a:xfrm flipH="1">
            <a:off x="795600" y="597240"/>
            <a:ext cx="2698200" cy="26982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184" name="CustomShape 9"/>
          <p:cNvSpPr/>
          <p:nvPr/>
        </p:nvSpPr>
        <p:spPr>
          <a:xfrm rot="21141600">
            <a:off x="2634840" y="205704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85" name="Image 21"/>
          <p:cNvPicPr/>
          <p:nvPr/>
        </p:nvPicPr>
        <p:blipFill>
          <a:blip r:embed="rId16"/>
          <a:stretch/>
        </p:blipFill>
        <p:spPr>
          <a:xfrm rot="21118200">
            <a:off x="2656440" y="209880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186" name="CustomShape 10"/>
          <p:cNvSpPr/>
          <p:nvPr/>
        </p:nvSpPr>
        <p:spPr>
          <a:xfrm rot="21141600">
            <a:off x="3738600" y="183744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187" name="Image 24"/>
          <p:cNvPicPr/>
          <p:nvPr/>
        </p:nvPicPr>
        <p:blipFill>
          <a:blip r:embed="rId16"/>
          <a:stretch/>
        </p:blipFill>
        <p:spPr>
          <a:xfrm rot="21118200">
            <a:off x="3760200" y="187920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5039280" y="178560"/>
            <a:ext cx="5540040" cy="1825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7FAFD"/>
              </a:gs>
              <a:gs pos="100000">
                <a:srgbClr val="B5D2EC"/>
              </a:gs>
            </a:gsLst>
            <a:lin ang="54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190" name="Table 2"/>
          <p:cNvGraphicFramePr/>
          <p:nvPr/>
        </p:nvGraphicFramePr>
        <p:xfrm>
          <a:off x="232920" y="2671560"/>
          <a:ext cx="10214640" cy="4936320"/>
        </p:xfrm>
        <a:graphic>
          <a:graphicData uri="http://schemas.openxmlformats.org/drawingml/2006/table">
            <a:tbl>
              <a:tblPr/>
              <a:tblGrid>
                <a:gridCol w="1434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4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4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4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5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2E75B6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B9BD5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478FD1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478FD1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720">
                <a:tc gridSpan="7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1" name="Picture 5"/>
          <p:cNvPicPr/>
          <p:nvPr/>
        </p:nvPicPr>
        <p:blipFill>
          <a:blip r:embed="rId4"/>
          <a:stretch/>
        </p:blipFill>
        <p:spPr>
          <a:xfrm>
            <a:off x="8378640" y="2979720"/>
            <a:ext cx="855360" cy="77832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7416000" y="3672000"/>
            <a:ext cx="147024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1F4E79"/>
                </a:solidFill>
                <a:latin typeface="Champagne &amp; Limousines"/>
                <a:ea typeface="Champagne &amp; Limousines"/>
              </a:rPr>
              <a:t>Epiphanie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193" name="Picture 6"/>
          <p:cNvPicPr/>
          <p:nvPr/>
        </p:nvPicPr>
        <p:blipFill>
          <a:blip r:embed="rId5"/>
          <a:stretch/>
        </p:blipFill>
        <p:spPr>
          <a:xfrm>
            <a:off x="2725200" y="627372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194" name="Image 8"/>
          <p:cNvPicPr/>
          <p:nvPr/>
        </p:nvPicPr>
        <p:blipFill>
          <a:blip r:embed="rId6"/>
          <a:stretch/>
        </p:blipFill>
        <p:spPr>
          <a:xfrm flipH="1">
            <a:off x="1064520" y="2971800"/>
            <a:ext cx="934920" cy="778320"/>
          </a:xfrm>
          <a:prstGeom prst="rect">
            <a:avLst/>
          </a:prstGeom>
          <a:ln>
            <a:noFill/>
          </a:ln>
        </p:spPr>
      </p:pic>
      <p:pic>
        <p:nvPicPr>
          <p:cNvPr id="195" name="Image 9"/>
          <p:cNvPicPr/>
          <p:nvPr/>
        </p:nvPicPr>
        <p:blipFill>
          <a:blip r:embed="rId7"/>
          <a:stretch/>
        </p:blipFill>
        <p:spPr>
          <a:xfrm>
            <a:off x="8496360" y="1340640"/>
            <a:ext cx="2316600" cy="149076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96" name="Image 10"/>
          <p:cNvPicPr/>
          <p:nvPr/>
        </p:nvPicPr>
        <p:blipFill>
          <a:blip r:embed="rId8"/>
          <a:srcRect r="46901"/>
          <a:stretch/>
        </p:blipFill>
        <p:spPr>
          <a:xfrm>
            <a:off x="6598080" y="1465560"/>
            <a:ext cx="1137600" cy="139968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97" name="Image 11"/>
          <p:cNvPicPr/>
          <p:nvPr/>
        </p:nvPicPr>
        <p:blipFill>
          <a:blip r:embed="rId9"/>
          <a:stretch/>
        </p:blipFill>
        <p:spPr>
          <a:xfrm>
            <a:off x="5110920" y="909360"/>
            <a:ext cx="1720080" cy="184500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198" name="Image 21"/>
          <p:cNvPicPr/>
          <p:nvPr/>
        </p:nvPicPr>
        <p:blipFill>
          <a:blip r:embed="rId10"/>
          <a:srcRect t="8597" b="14066"/>
          <a:stretch/>
        </p:blipFill>
        <p:spPr>
          <a:xfrm>
            <a:off x="5988600" y="289800"/>
            <a:ext cx="553320" cy="587160"/>
          </a:xfrm>
          <a:prstGeom prst="rect">
            <a:avLst/>
          </a:prstGeom>
          <a:ln>
            <a:noFill/>
          </a:ln>
        </p:spPr>
      </p:pic>
      <p:pic>
        <p:nvPicPr>
          <p:cNvPr id="199" name="Image 22"/>
          <p:cNvPicPr/>
          <p:nvPr/>
        </p:nvPicPr>
        <p:blipFill>
          <a:blip r:embed="rId10"/>
          <a:srcRect t="8597" b="14066"/>
          <a:stretch/>
        </p:blipFill>
        <p:spPr>
          <a:xfrm rot="1347600">
            <a:off x="7791480" y="1937880"/>
            <a:ext cx="698400" cy="728640"/>
          </a:xfrm>
          <a:prstGeom prst="rect">
            <a:avLst/>
          </a:prstGeom>
          <a:ln>
            <a:noFill/>
          </a:ln>
          <a:effectLst>
            <a:outerShdw dist="38160" dir="16200000">
              <a:srgbClr val="000000">
                <a:alpha val="40000"/>
              </a:srgbClr>
            </a:outerShdw>
          </a:effectLst>
        </p:spPr>
      </p:pic>
      <p:pic>
        <p:nvPicPr>
          <p:cNvPr id="200" name="Image 33"/>
          <p:cNvPicPr/>
          <p:nvPr/>
        </p:nvPicPr>
        <p:blipFill>
          <a:blip r:embed="rId11"/>
          <a:stretch/>
        </p:blipFill>
        <p:spPr>
          <a:xfrm>
            <a:off x="4157640" y="6552360"/>
            <a:ext cx="881280" cy="8049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01" name="Image 34"/>
          <p:cNvPicPr/>
          <p:nvPr/>
        </p:nvPicPr>
        <p:blipFill>
          <a:blip r:embed="rId11"/>
          <a:stretch/>
        </p:blipFill>
        <p:spPr>
          <a:xfrm rot="591000">
            <a:off x="9760320" y="6311880"/>
            <a:ext cx="649440" cy="5929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02" name="Image 18"/>
          <p:cNvPicPr/>
          <p:nvPr/>
        </p:nvPicPr>
        <p:blipFill>
          <a:blip r:embed="rId12"/>
          <a:stretch/>
        </p:blipFill>
        <p:spPr>
          <a:xfrm>
            <a:off x="8493120" y="5118840"/>
            <a:ext cx="871920" cy="680040"/>
          </a:xfrm>
          <a:prstGeom prst="rect">
            <a:avLst/>
          </a:prstGeom>
          <a:ln>
            <a:noFill/>
          </a:ln>
        </p:spPr>
      </p:pic>
      <p:pic>
        <p:nvPicPr>
          <p:cNvPr id="203" name="Image 23"/>
          <p:cNvPicPr/>
          <p:nvPr/>
        </p:nvPicPr>
        <p:blipFill>
          <a:blip r:embed="rId11"/>
          <a:stretch/>
        </p:blipFill>
        <p:spPr>
          <a:xfrm rot="1539600">
            <a:off x="5681160" y="6459120"/>
            <a:ext cx="592200" cy="540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04" name="Image 24"/>
          <p:cNvPicPr/>
          <p:nvPr/>
        </p:nvPicPr>
        <p:blipFill>
          <a:blip r:embed="rId11"/>
          <a:stretch/>
        </p:blipFill>
        <p:spPr>
          <a:xfrm rot="565200">
            <a:off x="6651360" y="6391080"/>
            <a:ext cx="881280" cy="8049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05" name="Image 27"/>
          <p:cNvPicPr/>
          <p:nvPr/>
        </p:nvPicPr>
        <p:blipFill>
          <a:blip r:embed="rId11"/>
          <a:stretch/>
        </p:blipFill>
        <p:spPr>
          <a:xfrm rot="591000">
            <a:off x="8909280" y="6624720"/>
            <a:ext cx="649440" cy="5929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06" name="Image 28"/>
          <p:cNvPicPr/>
          <p:nvPr/>
        </p:nvPicPr>
        <p:blipFill>
          <a:blip r:embed="rId11"/>
          <a:stretch/>
        </p:blipFill>
        <p:spPr>
          <a:xfrm rot="1539600">
            <a:off x="7939440" y="6465960"/>
            <a:ext cx="592200" cy="540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207" name="CustomShape 4"/>
          <p:cNvSpPr/>
          <p:nvPr/>
        </p:nvSpPr>
        <p:spPr>
          <a:xfrm>
            <a:off x="6169320" y="398520"/>
            <a:ext cx="4578120" cy="202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J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a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n</a:t>
            </a:r>
            <a:r>
              <a:rPr lang="fr-FR" sz="5400" b="0" strike="noStrike" spc="-301">
                <a:solidFill>
                  <a:srgbClr val="44546A"/>
                </a:solidFill>
                <a:latin typeface="123Marker"/>
                <a:ea typeface="123Marker"/>
              </a:rPr>
              <a:t>v</a:t>
            </a:r>
            <a:r>
              <a:rPr lang="fr-FR" sz="54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i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44546A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pic>
        <p:nvPicPr>
          <p:cNvPr id="208" name="Image 5"/>
          <p:cNvPicPr/>
          <p:nvPr/>
        </p:nvPicPr>
        <p:blipFill>
          <a:blip r:embed="rId13"/>
          <a:srcRect r="19604"/>
          <a:stretch/>
        </p:blipFill>
        <p:spPr>
          <a:xfrm>
            <a:off x="225000" y="162000"/>
            <a:ext cx="4692240" cy="233424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09" name="Image 37"/>
          <p:cNvPicPr/>
          <p:nvPr/>
        </p:nvPicPr>
        <p:blipFill>
          <a:blip r:embed="rId14"/>
          <a:srcRect b="38532"/>
          <a:stretch/>
        </p:blipFill>
        <p:spPr>
          <a:xfrm>
            <a:off x="1849680" y="-191880"/>
            <a:ext cx="3153600" cy="2359440"/>
          </a:xfrm>
          <a:prstGeom prst="rect">
            <a:avLst/>
          </a:prstGeom>
          <a:ln>
            <a:noFill/>
          </a:ln>
        </p:spPr>
      </p:pic>
      <p:pic>
        <p:nvPicPr>
          <p:cNvPr id="210" name="Image 12"/>
          <p:cNvPicPr/>
          <p:nvPr/>
        </p:nvPicPr>
        <p:blipFill>
          <a:blip r:embed="rId15"/>
          <a:stretch/>
        </p:blipFill>
        <p:spPr>
          <a:xfrm>
            <a:off x="2221200" y="1085400"/>
            <a:ext cx="2447640" cy="2447640"/>
          </a:xfrm>
          <a:prstGeom prst="rect">
            <a:avLst/>
          </a:prstGeom>
          <a:ln>
            <a:noFill/>
          </a:ln>
        </p:spPr>
      </p:pic>
      <p:sp>
        <p:nvSpPr>
          <p:cNvPr id="211" name="CustomShape 5"/>
          <p:cNvSpPr/>
          <p:nvPr/>
        </p:nvSpPr>
        <p:spPr>
          <a:xfrm rot="999000">
            <a:off x="3371040" y="179100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12" name="Image 36"/>
          <p:cNvPicPr/>
          <p:nvPr/>
        </p:nvPicPr>
        <p:blipFill>
          <a:blip r:embed="rId16"/>
          <a:stretch/>
        </p:blipFill>
        <p:spPr>
          <a:xfrm rot="975000">
            <a:off x="3392640" y="183312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5267880" y="178560"/>
            <a:ext cx="5311440" cy="1825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7FAFD"/>
              </a:gs>
              <a:gs pos="100000">
                <a:srgbClr val="B5D2EC"/>
              </a:gs>
            </a:gsLst>
            <a:lin ang="54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15" name="Image 10"/>
          <p:cNvPicPr/>
          <p:nvPr/>
        </p:nvPicPr>
        <p:blipFill>
          <a:blip r:embed="rId4"/>
          <a:srcRect t="14088" b="42871"/>
          <a:stretch/>
        </p:blipFill>
        <p:spPr>
          <a:xfrm>
            <a:off x="5571000" y="1396440"/>
            <a:ext cx="5674680" cy="194616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graphicFrame>
        <p:nvGraphicFramePr>
          <p:cNvPr id="216" name="Table 2"/>
          <p:cNvGraphicFramePr/>
          <p:nvPr/>
        </p:nvGraphicFramePr>
        <p:xfrm>
          <a:off x="211320" y="2906640"/>
          <a:ext cx="10328400" cy="4443120"/>
        </p:xfrm>
        <a:graphic>
          <a:graphicData uri="http://schemas.openxmlformats.org/drawingml/2006/table">
            <a:tbl>
              <a:tblPr/>
              <a:tblGrid>
                <a:gridCol w="137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1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4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58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203864"/>
                      </a:solidFill>
                    </a:lnL>
                    <a:lnR w="18720">
                      <a:solidFill>
                        <a:srgbClr val="2F5597"/>
                      </a:solidFill>
                    </a:lnR>
                    <a:lnT w="18720">
                      <a:solidFill>
                        <a:srgbClr val="203864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2F5597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2F5597"/>
                      </a:solidFill>
                    </a:lnT>
                    <a:lnB w="18720">
                      <a:solidFill>
                        <a:srgbClr val="2F5597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2F5597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68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203864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2F5597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2E75B6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203864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203864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203864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C00000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6E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203864"/>
                      </a:solidFill>
                    </a:lnL>
                    <a:lnR w="18720">
                      <a:solidFill>
                        <a:srgbClr val="1F4E79"/>
                      </a:solidFill>
                    </a:lnR>
                    <a:lnT w="18720">
                      <a:solidFill>
                        <a:srgbClr val="203864"/>
                      </a:solidFill>
                    </a:lnT>
                    <a:lnB w="18720">
                      <a:solidFill>
                        <a:srgbClr val="20386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1F4E79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1F4E7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33415D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33415D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33415D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33415D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1F4E79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7" name="CustomShape 3"/>
          <p:cNvSpPr/>
          <p:nvPr/>
        </p:nvSpPr>
        <p:spPr>
          <a:xfrm>
            <a:off x="5861520" y="3952800"/>
            <a:ext cx="153000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1F4E79"/>
                </a:solidFill>
                <a:latin typeface="Champagne &amp; Limousines"/>
                <a:ea typeface="Champagne &amp; Limousines"/>
              </a:rPr>
              <a:t>Chandeleur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7590960" y="4732920"/>
            <a:ext cx="148104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1F4E79"/>
                </a:solidFill>
                <a:latin typeface="Champagne &amp; Limousines"/>
                <a:ea typeface="Champagne &amp; Limousines"/>
              </a:rPr>
              <a:t>VACANCES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19" name="Picture 6"/>
          <p:cNvPicPr/>
          <p:nvPr/>
        </p:nvPicPr>
        <p:blipFill>
          <a:blip r:embed="rId5"/>
          <a:stretch/>
        </p:blipFill>
        <p:spPr>
          <a:xfrm>
            <a:off x="6973200" y="593604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220" name="CustomShape 5"/>
          <p:cNvSpPr/>
          <p:nvPr/>
        </p:nvSpPr>
        <p:spPr>
          <a:xfrm>
            <a:off x="2939760" y="5450040"/>
            <a:ext cx="143028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strike="noStrike" spc="-1">
                <a:solidFill>
                  <a:srgbClr val="C00000"/>
                </a:solidFill>
                <a:latin typeface="Champagne &amp; Limousines"/>
                <a:ea typeface="Champagne &amp; Limousines"/>
              </a:rPr>
              <a:t>Saint Valentin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221" name="Image 25"/>
          <p:cNvPicPr/>
          <p:nvPr/>
        </p:nvPicPr>
        <p:blipFill>
          <a:blip r:embed="rId6"/>
          <a:stretch/>
        </p:blipFill>
        <p:spPr>
          <a:xfrm>
            <a:off x="6823800" y="1323360"/>
            <a:ext cx="1530000" cy="201276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pic>
        <p:nvPicPr>
          <p:cNvPr id="222" name="Image 28"/>
          <p:cNvPicPr/>
          <p:nvPr/>
        </p:nvPicPr>
        <p:blipFill>
          <a:blip r:embed="rId7"/>
          <a:srcRect r="45924"/>
          <a:stretch/>
        </p:blipFill>
        <p:spPr>
          <a:xfrm>
            <a:off x="5250960" y="1095120"/>
            <a:ext cx="1635480" cy="201276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pic>
        <p:nvPicPr>
          <p:cNvPr id="223" name="Image 30"/>
          <p:cNvPicPr/>
          <p:nvPr/>
        </p:nvPicPr>
        <p:blipFill>
          <a:blip r:embed="rId8"/>
          <a:stretch/>
        </p:blipFill>
        <p:spPr>
          <a:xfrm>
            <a:off x="3528720" y="4790160"/>
            <a:ext cx="1430280" cy="80460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pic>
        <p:nvPicPr>
          <p:cNvPr id="224" name="Image 31"/>
          <p:cNvPicPr/>
          <p:nvPr/>
        </p:nvPicPr>
        <p:blipFill>
          <a:blip r:embed="rId9"/>
          <a:stretch/>
        </p:blipFill>
        <p:spPr>
          <a:xfrm>
            <a:off x="6351120" y="6592320"/>
            <a:ext cx="3478680" cy="886680"/>
          </a:xfrm>
          <a:prstGeom prst="rect">
            <a:avLst/>
          </a:prstGeom>
          <a:ln>
            <a:noFill/>
          </a:ln>
        </p:spPr>
      </p:pic>
      <p:pic>
        <p:nvPicPr>
          <p:cNvPr id="225" name="Image 21"/>
          <p:cNvPicPr/>
          <p:nvPr/>
        </p:nvPicPr>
        <p:blipFill>
          <a:blip r:embed="rId10"/>
          <a:stretch/>
        </p:blipFill>
        <p:spPr>
          <a:xfrm>
            <a:off x="6823800" y="3234960"/>
            <a:ext cx="986400" cy="86724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sp>
        <p:nvSpPr>
          <p:cNvPr id="226" name="CustomShape 6"/>
          <p:cNvSpPr/>
          <p:nvPr/>
        </p:nvSpPr>
        <p:spPr>
          <a:xfrm>
            <a:off x="5255640" y="366480"/>
            <a:ext cx="566964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F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é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v</a:t>
            </a:r>
            <a:r>
              <a:rPr lang="fr-FR" sz="5400" b="0" strike="noStrike" spc="-301">
                <a:solidFill>
                  <a:srgbClr val="44546A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i</a:t>
            </a:r>
            <a:r>
              <a:rPr lang="fr-FR" sz="54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e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8497B0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8FAADC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44546A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pic>
        <p:nvPicPr>
          <p:cNvPr id="227" name="Image 5"/>
          <p:cNvPicPr/>
          <p:nvPr/>
        </p:nvPicPr>
        <p:blipFill>
          <a:blip r:embed="rId9"/>
          <a:stretch/>
        </p:blipFill>
        <p:spPr>
          <a:xfrm>
            <a:off x="799920" y="3592080"/>
            <a:ext cx="2912760" cy="742320"/>
          </a:xfrm>
          <a:prstGeom prst="rect">
            <a:avLst/>
          </a:prstGeom>
          <a:ln>
            <a:noFill/>
          </a:ln>
        </p:spPr>
      </p:pic>
      <p:pic>
        <p:nvPicPr>
          <p:cNvPr id="228" name="Image 7"/>
          <p:cNvPicPr/>
          <p:nvPr/>
        </p:nvPicPr>
        <p:blipFill>
          <a:blip r:embed="rId11"/>
          <a:srcRect l="229" t="35423" r="-229" b="33533"/>
          <a:stretch/>
        </p:blipFill>
        <p:spPr>
          <a:xfrm>
            <a:off x="213480" y="199800"/>
            <a:ext cx="4954320" cy="24807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29" name="Image 15"/>
          <p:cNvPicPr/>
          <p:nvPr/>
        </p:nvPicPr>
        <p:blipFill>
          <a:blip r:embed="rId12"/>
          <a:stretch/>
        </p:blipFill>
        <p:spPr>
          <a:xfrm>
            <a:off x="711360" y="459720"/>
            <a:ext cx="3048840" cy="304884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5882400" y="178560"/>
            <a:ext cx="4697280" cy="1480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5E0B4"/>
              </a:gs>
              <a:gs pos="100000">
                <a:srgbClr val="A9D18E"/>
              </a:gs>
            </a:gsLst>
            <a:path path="rect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232" name="Table 2"/>
          <p:cNvGraphicFramePr/>
          <p:nvPr/>
        </p:nvGraphicFramePr>
        <p:xfrm>
          <a:off x="234360" y="2772000"/>
          <a:ext cx="10210680" cy="4438800"/>
        </p:xfrm>
        <a:graphic>
          <a:graphicData uri="http://schemas.openxmlformats.org/drawingml/2006/table">
            <a:tbl>
              <a:tblPr/>
              <a:tblGrid>
                <a:gridCol w="136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2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840"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E7E6E6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3" name="CustomShape 3"/>
          <p:cNvSpPr/>
          <p:nvPr/>
        </p:nvSpPr>
        <p:spPr>
          <a:xfrm>
            <a:off x="3117240" y="6057000"/>
            <a:ext cx="138240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Printemps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8910360" y="5378400"/>
            <a:ext cx="138312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Saint Patrick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235" name="Image 23"/>
          <p:cNvPicPr/>
          <p:nvPr/>
        </p:nvPicPr>
        <p:blipFill>
          <a:blip r:embed="rId4"/>
          <a:stretch/>
        </p:blipFill>
        <p:spPr>
          <a:xfrm>
            <a:off x="8400240" y="4705920"/>
            <a:ext cx="819000" cy="81900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pic>
        <p:nvPicPr>
          <p:cNvPr id="236" name="Image 6144"/>
          <p:cNvPicPr/>
          <p:nvPr/>
        </p:nvPicPr>
        <p:blipFill>
          <a:blip r:embed="rId5"/>
          <a:stretch/>
        </p:blipFill>
        <p:spPr>
          <a:xfrm rot="10800000" flipH="1">
            <a:off x="3308400" y="5510520"/>
            <a:ext cx="999720" cy="475200"/>
          </a:xfrm>
          <a:prstGeom prst="rect">
            <a:avLst/>
          </a:prstGeom>
          <a:ln>
            <a:noFill/>
          </a:ln>
        </p:spPr>
      </p:pic>
      <p:pic>
        <p:nvPicPr>
          <p:cNvPr id="237" name="Image 8"/>
          <p:cNvPicPr/>
          <p:nvPr/>
        </p:nvPicPr>
        <p:blipFill>
          <a:blip r:embed="rId6"/>
          <a:stretch/>
        </p:blipFill>
        <p:spPr>
          <a:xfrm>
            <a:off x="7195680" y="1262160"/>
            <a:ext cx="2023560" cy="159120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sp>
        <p:nvSpPr>
          <p:cNvPr id="238" name="CustomShape 5"/>
          <p:cNvSpPr/>
          <p:nvPr/>
        </p:nvSpPr>
        <p:spPr>
          <a:xfrm>
            <a:off x="8723160" y="3848040"/>
            <a:ext cx="1793520" cy="4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strike="noStrike" spc="-1">
                <a:solidFill>
                  <a:srgbClr val="70AD47"/>
                </a:solidFill>
                <a:latin typeface="Champagne &amp; Limousines"/>
                <a:ea typeface="Champagne &amp; Limousines"/>
              </a:rPr>
              <a:t>Fête des Mamies </a:t>
            </a:r>
            <a:br/>
            <a:endParaRPr lang="fr-FR" sz="1200" b="0" strike="noStrike" spc="-1">
              <a:latin typeface="Arial"/>
            </a:endParaRPr>
          </a:p>
        </p:txBody>
      </p:sp>
      <p:pic>
        <p:nvPicPr>
          <p:cNvPr id="239" name="Image 32"/>
          <p:cNvPicPr/>
          <p:nvPr/>
        </p:nvPicPr>
        <p:blipFill>
          <a:blip r:embed="rId7"/>
          <a:stretch/>
        </p:blipFill>
        <p:spPr>
          <a:xfrm rot="21296400">
            <a:off x="4038840" y="3794400"/>
            <a:ext cx="938520" cy="93852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sp>
        <p:nvSpPr>
          <p:cNvPr id="240" name="CustomShape 6"/>
          <p:cNvSpPr/>
          <p:nvPr/>
        </p:nvSpPr>
        <p:spPr>
          <a:xfrm>
            <a:off x="4559040" y="4713840"/>
            <a:ext cx="12920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Fête de Mi-Carême</a:t>
            </a:r>
            <a:endParaRPr lang="fr-FR" sz="1100" b="0" strike="noStrike" spc="-1">
              <a:latin typeface="Arial"/>
            </a:endParaRPr>
          </a:p>
        </p:txBody>
      </p:sp>
      <p:pic>
        <p:nvPicPr>
          <p:cNvPr id="241" name="Image 43"/>
          <p:cNvPicPr/>
          <p:nvPr/>
        </p:nvPicPr>
        <p:blipFill>
          <a:blip r:embed="rId8"/>
          <a:srcRect l="21130" t="7952" r="16590" b="18387"/>
          <a:stretch/>
        </p:blipFill>
        <p:spPr>
          <a:xfrm rot="260400">
            <a:off x="9063720" y="1098360"/>
            <a:ext cx="1806120" cy="149544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pic>
        <p:nvPicPr>
          <p:cNvPr id="242" name="Image 51"/>
          <p:cNvPicPr/>
          <p:nvPr/>
        </p:nvPicPr>
        <p:blipFill>
          <a:blip r:embed="rId9"/>
          <a:srcRect l="299" b="64005"/>
          <a:stretch/>
        </p:blipFill>
        <p:spPr>
          <a:xfrm>
            <a:off x="3062880" y="3452400"/>
            <a:ext cx="2818800" cy="685440"/>
          </a:xfrm>
          <a:prstGeom prst="rect">
            <a:avLst/>
          </a:prstGeom>
          <a:ln>
            <a:noFill/>
          </a:ln>
        </p:spPr>
      </p:pic>
      <p:pic>
        <p:nvPicPr>
          <p:cNvPr id="243" name="Image 44"/>
          <p:cNvPicPr/>
          <p:nvPr/>
        </p:nvPicPr>
        <p:blipFill>
          <a:blip r:embed="rId10"/>
          <a:stretch/>
        </p:blipFill>
        <p:spPr>
          <a:xfrm>
            <a:off x="5441760" y="4073040"/>
            <a:ext cx="449280" cy="495000"/>
          </a:xfrm>
          <a:prstGeom prst="rect">
            <a:avLst/>
          </a:prstGeom>
          <a:ln>
            <a:noFill/>
          </a:ln>
        </p:spPr>
      </p:pic>
      <p:pic>
        <p:nvPicPr>
          <p:cNvPr id="244" name="Image 45"/>
          <p:cNvPicPr/>
          <p:nvPr/>
        </p:nvPicPr>
        <p:blipFill>
          <a:blip r:embed="rId11"/>
          <a:stretch/>
        </p:blipFill>
        <p:spPr>
          <a:xfrm>
            <a:off x="8335440" y="3373200"/>
            <a:ext cx="812520" cy="81252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pic>
        <p:nvPicPr>
          <p:cNvPr id="245" name="Image 24"/>
          <p:cNvPicPr/>
          <p:nvPr/>
        </p:nvPicPr>
        <p:blipFill>
          <a:blip r:embed="rId9"/>
          <a:srcRect l="299" r="971" b="64005"/>
          <a:stretch/>
        </p:blipFill>
        <p:spPr>
          <a:xfrm flipH="1">
            <a:off x="235080" y="3457080"/>
            <a:ext cx="2818800" cy="691920"/>
          </a:xfrm>
          <a:prstGeom prst="rect">
            <a:avLst/>
          </a:prstGeom>
          <a:ln>
            <a:noFill/>
          </a:ln>
        </p:spPr>
      </p:pic>
      <p:sp>
        <p:nvSpPr>
          <p:cNvPr id="246" name="CustomShape 7"/>
          <p:cNvSpPr/>
          <p:nvPr/>
        </p:nvSpPr>
        <p:spPr>
          <a:xfrm>
            <a:off x="6212880" y="161280"/>
            <a:ext cx="421200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C5E0B4"/>
                </a:solidFill>
                <a:latin typeface="123Marker"/>
                <a:ea typeface="123Marker"/>
              </a:rPr>
              <a:t>M</a:t>
            </a:r>
            <a:r>
              <a:rPr lang="fr-FR" sz="5400" b="0" strike="noStrike" spc="-301">
                <a:solidFill>
                  <a:srgbClr val="E2F0D9"/>
                </a:solidFill>
                <a:latin typeface="123Marker"/>
                <a:ea typeface="123Marker"/>
              </a:rPr>
              <a:t>a</a:t>
            </a:r>
            <a:r>
              <a:rPr lang="fr-FR" sz="5400" b="0" strike="noStrike" spc="-301">
                <a:solidFill>
                  <a:srgbClr val="FFE699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FFFFFF"/>
                </a:solidFill>
                <a:latin typeface="123Marker"/>
                <a:ea typeface="123Marker"/>
              </a:rPr>
              <a:t>s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C5E0B4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F2CC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E2F0D9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E699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9153360" y="6802200"/>
            <a:ext cx="143136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Pâques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48" name="Image 7"/>
          <p:cNvPicPr/>
          <p:nvPr/>
        </p:nvPicPr>
        <p:blipFill>
          <a:blip r:embed="rId12"/>
          <a:stretch/>
        </p:blipFill>
        <p:spPr>
          <a:xfrm>
            <a:off x="8469360" y="6118200"/>
            <a:ext cx="749880" cy="1211400"/>
          </a:xfrm>
          <a:prstGeom prst="rect">
            <a:avLst/>
          </a:prstGeom>
          <a:ln>
            <a:noFill/>
          </a:ln>
          <a:effectLst>
            <a:outerShdw dist="37674" dir="13500000">
              <a:srgbClr val="000000">
                <a:alpha val="40000"/>
              </a:srgbClr>
            </a:outerShdw>
          </a:effectLst>
        </p:spPr>
      </p:pic>
      <p:pic>
        <p:nvPicPr>
          <p:cNvPr id="249" name="Image 12"/>
          <p:cNvPicPr/>
          <p:nvPr/>
        </p:nvPicPr>
        <p:blipFill>
          <a:blip r:embed="rId13"/>
          <a:srcRect l="8797" r="11733"/>
          <a:stretch/>
        </p:blipFill>
        <p:spPr>
          <a:xfrm>
            <a:off x="232560" y="178560"/>
            <a:ext cx="5382720" cy="24624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50" name="Image 2"/>
          <p:cNvPicPr/>
          <p:nvPr/>
        </p:nvPicPr>
        <p:blipFill>
          <a:blip r:embed="rId14"/>
          <a:stretch/>
        </p:blipFill>
        <p:spPr>
          <a:xfrm>
            <a:off x="2884320" y="483480"/>
            <a:ext cx="1839240" cy="24624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51" name="Image 6145"/>
          <p:cNvPicPr/>
          <p:nvPr/>
        </p:nvPicPr>
        <p:blipFill>
          <a:blip r:embed="rId15"/>
          <a:stretch/>
        </p:blipFill>
        <p:spPr>
          <a:xfrm>
            <a:off x="5457960" y="640080"/>
            <a:ext cx="1412640" cy="2318040"/>
          </a:xfrm>
          <a:prstGeom prst="rect">
            <a:avLst/>
          </a:prstGeom>
          <a:ln>
            <a:noFill/>
          </a:ln>
          <a:effectLst>
            <a:outerShdw dist="37674" dir="18900000">
              <a:srgbClr val="000000">
                <a:alpha val="40000"/>
              </a:srgbClr>
            </a:outerShdw>
          </a:effectLst>
        </p:spPr>
      </p:pic>
      <p:sp>
        <p:nvSpPr>
          <p:cNvPr id="252" name="CustomShape 9"/>
          <p:cNvSpPr/>
          <p:nvPr/>
        </p:nvSpPr>
        <p:spPr>
          <a:xfrm rot="21226800">
            <a:off x="3035880" y="99936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53" name="Image 11"/>
          <p:cNvPicPr/>
          <p:nvPr/>
        </p:nvPicPr>
        <p:blipFill>
          <a:blip r:embed="rId16"/>
          <a:stretch/>
        </p:blipFill>
        <p:spPr>
          <a:xfrm rot="21202800">
            <a:off x="3057840" y="104112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"/>
          <p:cNvPicPr/>
          <p:nvPr/>
        </p:nvPicPr>
        <p:blipFill>
          <a:blip r:embed="rId3"/>
          <a:stretch/>
        </p:blipFill>
        <p:spPr>
          <a:xfrm>
            <a:off x="-10440" y="0"/>
            <a:ext cx="10702080" cy="7576200"/>
          </a:xfrm>
          <a:prstGeom prst="rect">
            <a:avLst/>
          </a:prstGeom>
          <a:ln>
            <a:noFill/>
          </a:ln>
          <a:effectLst>
            <a:outerShdw dist="37674" dir="13500000">
              <a:srgbClr val="000000">
                <a:alpha val="40000"/>
              </a:srgbClr>
            </a:outerShdw>
          </a:effectLst>
        </p:spPr>
      </p:pic>
      <p:sp>
        <p:nvSpPr>
          <p:cNvPr id="255" name="CustomShape 1"/>
          <p:cNvSpPr/>
          <p:nvPr/>
        </p:nvSpPr>
        <p:spPr>
          <a:xfrm>
            <a:off x="5543640" y="200160"/>
            <a:ext cx="4937760" cy="1439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5E0B4"/>
              </a:gs>
              <a:gs pos="100000">
                <a:srgbClr val="A9D18E"/>
              </a:gs>
            </a:gsLst>
            <a:path path="rect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256" name="Table 2"/>
          <p:cNvGraphicFramePr/>
          <p:nvPr/>
        </p:nvGraphicFramePr>
        <p:xfrm>
          <a:off x="378720" y="2920320"/>
          <a:ext cx="9949320" cy="4438800"/>
        </p:xfrm>
        <a:graphic>
          <a:graphicData uri="http://schemas.openxmlformats.org/drawingml/2006/table">
            <a:tbl>
              <a:tblPr/>
              <a:tblGrid>
                <a:gridCol w="132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4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14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2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18</a:t>
                      </a:r>
                      <a:endParaRPr lang="fr-FR" sz="32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2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19</a:t>
                      </a:r>
                      <a:endParaRPr lang="fr-FR" sz="32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666666"/>
                          </a:solidFill>
                          <a:latin typeface="Comic Sans MS"/>
                        </a:rPr>
                        <a:t>20</a:t>
                      </a:r>
                      <a:endParaRPr lang="fr-FR" sz="3100" b="0" strike="noStrike" spc="-1">
                        <a:solidFill>
                          <a:srgbClr val="666666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2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22</a:t>
                      </a:r>
                      <a:endParaRPr lang="fr-FR" sz="32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7" name="CustomShape 3"/>
          <p:cNvSpPr/>
          <p:nvPr/>
        </p:nvSpPr>
        <p:spPr>
          <a:xfrm>
            <a:off x="7518960" y="4032000"/>
            <a:ext cx="148104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VACANCES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58" name="Picture 6"/>
          <p:cNvPicPr/>
          <p:nvPr/>
        </p:nvPicPr>
        <p:blipFill>
          <a:blip r:embed="rId4"/>
          <a:stretch/>
        </p:blipFill>
        <p:spPr>
          <a:xfrm>
            <a:off x="7090920" y="514476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259" name="CustomShape 4"/>
          <p:cNvSpPr/>
          <p:nvPr/>
        </p:nvSpPr>
        <p:spPr>
          <a:xfrm>
            <a:off x="406440" y="6259320"/>
            <a:ext cx="141192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Journée de la Terre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260" name="Image 21"/>
          <p:cNvPicPr/>
          <p:nvPr/>
        </p:nvPicPr>
        <p:blipFill>
          <a:blip r:embed="rId5"/>
          <a:stretch/>
        </p:blipFill>
        <p:spPr>
          <a:xfrm>
            <a:off x="1500120" y="5664600"/>
            <a:ext cx="668880" cy="956880"/>
          </a:xfrm>
          <a:prstGeom prst="rect">
            <a:avLst/>
          </a:prstGeom>
          <a:ln>
            <a:noFill/>
          </a:ln>
          <a:effectLst>
            <a:outerShdw dist="37674" dir="13500000">
              <a:srgbClr val="000000">
                <a:alpha val="40000"/>
              </a:srgbClr>
            </a:outerShdw>
          </a:effectLst>
        </p:spPr>
      </p:pic>
      <p:pic>
        <p:nvPicPr>
          <p:cNvPr id="261" name="Image 24"/>
          <p:cNvPicPr/>
          <p:nvPr/>
        </p:nvPicPr>
        <p:blipFill>
          <a:blip r:embed="rId6"/>
          <a:stretch/>
        </p:blipFill>
        <p:spPr>
          <a:xfrm>
            <a:off x="5229000" y="1218960"/>
            <a:ext cx="5259960" cy="1848960"/>
          </a:xfrm>
          <a:prstGeom prst="rect">
            <a:avLst/>
          </a:prstGeom>
          <a:ln>
            <a:noFill/>
          </a:ln>
          <a:effectLst>
            <a:outerShdw dist="37674" dir="13500000">
              <a:srgbClr val="000000">
                <a:alpha val="40000"/>
              </a:srgbClr>
            </a:outerShdw>
          </a:effectLst>
        </p:spPr>
      </p:pic>
      <p:pic>
        <p:nvPicPr>
          <p:cNvPr id="262" name="Image 28"/>
          <p:cNvPicPr/>
          <p:nvPr/>
        </p:nvPicPr>
        <p:blipFill>
          <a:blip r:embed="rId7"/>
          <a:srcRect b="64005"/>
          <a:stretch/>
        </p:blipFill>
        <p:spPr>
          <a:xfrm>
            <a:off x="3167640" y="6618240"/>
            <a:ext cx="2855880" cy="726840"/>
          </a:xfrm>
          <a:prstGeom prst="rect">
            <a:avLst/>
          </a:prstGeom>
          <a:ln>
            <a:noFill/>
          </a:ln>
        </p:spPr>
      </p:pic>
      <p:pic>
        <p:nvPicPr>
          <p:cNvPr id="263" name="Image 29"/>
          <p:cNvPicPr/>
          <p:nvPr/>
        </p:nvPicPr>
        <p:blipFill>
          <a:blip r:embed="rId7"/>
          <a:srcRect l="624" b="64005"/>
          <a:stretch/>
        </p:blipFill>
        <p:spPr>
          <a:xfrm flipH="1">
            <a:off x="7470720" y="6617160"/>
            <a:ext cx="2837880" cy="726840"/>
          </a:xfrm>
          <a:prstGeom prst="rect">
            <a:avLst/>
          </a:prstGeom>
          <a:ln>
            <a:noFill/>
          </a:ln>
        </p:spPr>
      </p:pic>
      <p:pic>
        <p:nvPicPr>
          <p:cNvPr id="264" name="Image 26"/>
          <p:cNvPicPr/>
          <p:nvPr/>
        </p:nvPicPr>
        <p:blipFill>
          <a:blip r:embed="rId8"/>
          <a:srcRect l="60995"/>
          <a:stretch/>
        </p:blipFill>
        <p:spPr>
          <a:xfrm>
            <a:off x="8713800" y="3618720"/>
            <a:ext cx="563400" cy="938880"/>
          </a:xfrm>
          <a:prstGeom prst="rect">
            <a:avLst/>
          </a:prstGeom>
          <a:ln>
            <a:noFill/>
          </a:ln>
        </p:spPr>
      </p:pic>
      <p:pic>
        <p:nvPicPr>
          <p:cNvPr id="265" name="Image 34"/>
          <p:cNvPicPr/>
          <p:nvPr/>
        </p:nvPicPr>
        <p:blipFill>
          <a:blip r:embed="rId8"/>
          <a:srcRect r="40517"/>
          <a:stretch/>
        </p:blipFill>
        <p:spPr>
          <a:xfrm>
            <a:off x="6700680" y="3608640"/>
            <a:ext cx="858960" cy="938880"/>
          </a:xfrm>
          <a:prstGeom prst="rect">
            <a:avLst/>
          </a:prstGeom>
          <a:ln>
            <a:noFill/>
          </a:ln>
        </p:spPr>
      </p:pic>
      <p:sp>
        <p:nvSpPr>
          <p:cNvPr id="266" name="CustomShape 5"/>
          <p:cNvSpPr/>
          <p:nvPr/>
        </p:nvSpPr>
        <p:spPr>
          <a:xfrm>
            <a:off x="5785560" y="276480"/>
            <a:ext cx="449280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C5E0B4"/>
                </a:solidFill>
                <a:latin typeface="123Marker"/>
                <a:ea typeface="123Marker"/>
              </a:rPr>
              <a:t>A</a:t>
            </a:r>
            <a:r>
              <a:rPr lang="fr-FR" sz="5400" b="0" strike="noStrike" spc="-301">
                <a:solidFill>
                  <a:srgbClr val="E2F0D9"/>
                </a:solidFill>
                <a:latin typeface="123Marker"/>
                <a:ea typeface="123Marker"/>
              </a:rPr>
              <a:t>v</a:t>
            </a:r>
            <a:r>
              <a:rPr lang="fr-FR" sz="5400" b="0" strike="noStrike" spc="-301">
                <a:solidFill>
                  <a:srgbClr val="FFE699"/>
                </a:solidFill>
                <a:latin typeface="123Marker"/>
                <a:ea typeface="123Marker"/>
              </a:rPr>
              <a:t>r</a:t>
            </a:r>
            <a:r>
              <a:rPr lang="fr-FR" sz="5400" b="0" strike="noStrike" spc="-301">
                <a:solidFill>
                  <a:srgbClr val="FFFFFF"/>
                </a:solidFill>
                <a:latin typeface="123Marker"/>
                <a:ea typeface="123Marker"/>
              </a:rPr>
              <a:t>i</a:t>
            </a:r>
            <a:r>
              <a:rPr lang="fr-FR" sz="5400" b="0" strike="noStrike" spc="-301">
                <a:solidFill>
                  <a:srgbClr val="8CD48E"/>
                </a:solidFill>
                <a:latin typeface="123Marker"/>
                <a:ea typeface="123Marker"/>
              </a:rPr>
              <a:t>l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C5E0B4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F2CC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E2F0D9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E699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sp>
        <p:nvSpPr>
          <p:cNvPr id="267" name="CustomShape 6"/>
          <p:cNvSpPr/>
          <p:nvPr/>
        </p:nvSpPr>
        <p:spPr>
          <a:xfrm>
            <a:off x="341640" y="4033080"/>
            <a:ext cx="1428480" cy="31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Lundi de Pâques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68" name="Image 7"/>
          <p:cNvPicPr/>
          <p:nvPr/>
        </p:nvPicPr>
        <p:blipFill>
          <a:blip r:embed="rId9"/>
          <a:srcRect l="30556" t="204" r="9634" b="-204"/>
          <a:stretch/>
        </p:blipFill>
        <p:spPr>
          <a:xfrm>
            <a:off x="302040" y="280440"/>
            <a:ext cx="4630320" cy="23223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69" name="Image 9"/>
          <p:cNvPicPr/>
          <p:nvPr/>
        </p:nvPicPr>
        <p:blipFill>
          <a:blip r:embed="rId10"/>
          <a:stretch/>
        </p:blipFill>
        <p:spPr>
          <a:xfrm>
            <a:off x="3190680" y="414720"/>
            <a:ext cx="2957040" cy="2957040"/>
          </a:xfrm>
          <a:prstGeom prst="rect">
            <a:avLst/>
          </a:prstGeom>
          <a:ln>
            <a:noFill/>
          </a:ln>
        </p:spPr>
      </p:pic>
      <p:sp>
        <p:nvSpPr>
          <p:cNvPr id="270" name="CustomShape 7"/>
          <p:cNvSpPr/>
          <p:nvPr/>
        </p:nvSpPr>
        <p:spPr>
          <a:xfrm rot="251400">
            <a:off x="4544640" y="79380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71" name="Image 15"/>
          <p:cNvPicPr/>
          <p:nvPr/>
        </p:nvPicPr>
        <p:blipFill>
          <a:blip r:embed="rId11"/>
          <a:stretch/>
        </p:blipFill>
        <p:spPr>
          <a:xfrm rot="227400">
            <a:off x="4566600" y="83556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72" name="Image 16"/>
          <p:cNvPicPr/>
          <p:nvPr/>
        </p:nvPicPr>
        <p:blipFill>
          <a:blip r:embed="rId12"/>
          <a:stretch/>
        </p:blipFill>
        <p:spPr>
          <a:xfrm>
            <a:off x="-212040" y="685080"/>
            <a:ext cx="2637360" cy="26373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3"/>
          <p:cNvPicPr/>
          <p:nvPr/>
        </p:nvPicPr>
        <p:blipFill>
          <a:blip r:embed="rId3"/>
          <a:stretch/>
        </p:blipFill>
        <p:spPr>
          <a:xfrm>
            <a:off x="-10440" y="-16920"/>
            <a:ext cx="10702080" cy="7576200"/>
          </a:xfrm>
          <a:prstGeom prst="rect">
            <a:avLst/>
          </a:prstGeom>
          <a:ln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4906440" y="271080"/>
            <a:ext cx="5619960" cy="1608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5E0B4"/>
              </a:gs>
              <a:gs pos="100000">
                <a:srgbClr val="A9D18E"/>
              </a:gs>
            </a:gsLst>
            <a:path path="rect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aphicFrame>
        <p:nvGraphicFramePr>
          <p:cNvPr id="275" name="Table 2"/>
          <p:cNvGraphicFramePr/>
          <p:nvPr/>
        </p:nvGraphicFramePr>
        <p:xfrm>
          <a:off x="253440" y="2594160"/>
          <a:ext cx="10201320" cy="4438800"/>
        </p:xfrm>
        <a:graphic>
          <a:graphicData uri="http://schemas.openxmlformats.org/drawingml/2006/table">
            <a:tbl>
              <a:tblPr/>
              <a:tblGrid>
                <a:gridCol w="124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5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lundi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mardi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mercredi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jeudi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vendredi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samedi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600" b="1" strike="noStrike" spc="-1">
                          <a:solidFill>
                            <a:srgbClr val="548235"/>
                          </a:solidFill>
                          <a:latin typeface="Cursive standard"/>
                        </a:rPr>
                        <a:t>dimanche</a:t>
                      </a:r>
                      <a:endParaRPr lang="fr-FR" sz="26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2240">
                      <a:solidFill>
                        <a:srgbClr val="548235"/>
                      </a:solidFill>
                    </a:lnT>
                    <a:lnB w="12240">
                      <a:solidFill>
                        <a:srgbClr val="548235"/>
                      </a:solidFill>
                    </a:lnB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FFFFFF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2240">
                      <a:solidFill>
                        <a:srgbClr val="548235"/>
                      </a:solidFill>
                    </a:lnT>
                    <a:lnB w="1224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6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7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10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224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224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2240">
                      <a:solidFill>
                        <a:srgbClr val="548235"/>
                      </a:solidFill>
                    </a:lnT>
                    <a:lnB w="1224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13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14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17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224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18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224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224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19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2240">
                      <a:solidFill>
                        <a:srgbClr val="548235"/>
                      </a:solidFill>
                    </a:lnL>
                    <a:lnR w="12240">
                      <a:solidFill>
                        <a:srgbClr val="548235"/>
                      </a:solidFill>
                    </a:lnR>
                    <a:lnT w="1224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20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21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22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23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24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25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26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27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FFFFFF"/>
                          </a:solidFill>
                          <a:latin typeface="Comic Sans MS"/>
                        </a:rPr>
                        <a:t>28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1" strike="noStrike" spc="-1">
                          <a:solidFill>
                            <a:srgbClr val="595959"/>
                          </a:solidFill>
                          <a:latin typeface="Comic Sans MS"/>
                        </a:rPr>
                        <a:t>29</a:t>
                      </a:r>
                      <a:endParaRPr lang="fr-FR" sz="28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30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3100" b="1" strike="noStrike" spc="-1">
                          <a:solidFill>
                            <a:srgbClr val="70AD47"/>
                          </a:solidFill>
                          <a:latin typeface="Comic Sans MS"/>
                        </a:rPr>
                        <a:t>31</a:t>
                      </a:r>
                      <a:endParaRPr lang="fr-FR" sz="3100" b="0" strike="noStrike" spc="-1">
                        <a:latin typeface="Arial"/>
                      </a:endParaRPr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8720">
                      <a:solidFill>
                        <a:srgbClr val="548235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8720">
                      <a:solidFill>
                        <a:srgbClr val="548235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8720">
                      <a:solidFill>
                        <a:srgbClr val="5482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106560" marR="1065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8720">
                      <a:solidFill>
                        <a:srgbClr val="548235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" name="CustomShape 3"/>
          <p:cNvSpPr/>
          <p:nvPr/>
        </p:nvSpPr>
        <p:spPr>
          <a:xfrm>
            <a:off x="2918520" y="4459680"/>
            <a:ext cx="14536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Victoire 1945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4645080" y="4446360"/>
            <a:ext cx="120708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Ascension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278" name="Picture 6"/>
          <p:cNvPicPr/>
          <p:nvPr/>
        </p:nvPicPr>
        <p:blipFill>
          <a:blip r:embed="rId4"/>
          <a:stretch/>
        </p:blipFill>
        <p:spPr>
          <a:xfrm>
            <a:off x="6876000" y="633276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279" name="CustomShape 5"/>
          <p:cNvSpPr/>
          <p:nvPr/>
        </p:nvSpPr>
        <p:spPr>
          <a:xfrm>
            <a:off x="5963040" y="4382280"/>
            <a:ext cx="120708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Pont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80" name="Image 17"/>
          <p:cNvPicPr/>
          <p:nvPr/>
        </p:nvPicPr>
        <p:blipFill>
          <a:blip r:embed="rId5"/>
          <a:stretch/>
        </p:blipFill>
        <p:spPr>
          <a:xfrm rot="381600">
            <a:off x="2648520" y="4127760"/>
            <a:ext cx="621720" cy="38664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81" name="Image 22"/>
          <p:cNvPicPr/>
          <p:nvPr/>
        </p:nvPicPr>
        <p:blipFill>
          <a:blip r:embed="rId6"/>
          <a:srcRect b="8523"/>
          <a:stretch/>
        </p:blipFill>
        <p:spPr>
          <a:xfrm>
            <a:off x="5421960" y="1303920"/>
            <a:ext cx="4135320" cy="1291680"/>
          </a:xfrm>
          <a:prstGeom prst="rect">
            <a:avLst/>
          </a:prstGeom>
          <a:ln>
            <a:noFill/>
          </a:ln>
        </p:spPr>
      </p:pic>
      <p:pic>
        <p:nvPicPr>
          <p:cNvPr id="282" name="Image 24"/>
          <p:cNvPicPr/>
          <p:nvPr/>
        </p:nvPicPr>
        <p:blipFill>
          <a:blip r:embed="rId7"/>
          <a:stretch/>
        </p:blipFill>
        <p:spPr>
          <a:xfrm>
            <a:off x="8989920" y="437040"/>
            <a:ext cx="1587240" cy="2358720"/>
          </a:xfrm>
          <a:prstGeom prst="rect">
            <a:avLst/>
          </a:prstGeom>
          <a:ln>
            <a:noFill/>
          </a:ln>
        </p:spPr>
      </p:pic>
      <p:pic>
        <p:nvPicPr>
          <p:cNvPr id="283" name="Image 26"/>
          <p:cNvPicPr/>
          <p:nvPr/>
        </p:nvPicPr>
        <p:blipFill>
          <a:blip r:embed="rId8"/>
          <a:stretch/>
        </p:blipFill>
        <p:spPr>
          <a:xfrm rot="703200">
            <a:off x="5120280" y="136080"/>
            <a:ext cx="1235520" cy="15534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84" name="Image 9"/>
          <p:cNvPicPr/>
          <p:nvPr/>
        </p:nvPicPr>
        <p:blipFill>
          <a:blip r:embed="rId9"/>
          <a:srcRect b="64005"/>
          <a:stretch/>
        </p:blipFill>
        <p:spPr>
          <a:xfrm>
            <a:off x="7304760" y="6297480"/>
            <a:ext cx="3120120" cy="765720"/>
          </a:xfrm>
          <a:prstGeom prst="rect">
            <a:avLst/>
          </a:prstGeom>
          <a:ln>
            <a:noFill/>
          </a:ln>
        </p:spPr>
      </p:pic>
      <p:pic>
        <p:nvPicPr>
          <p:cNvPr id="285" name="Image 23"/>
          <p:cNvPicPr/>
          <p:nvPr/>
        </p:nvPicPr>
        <p:blipFill>
          <a:blip r:embed="rId9"/>
          <a:srcRect b="64254"/>
          <a:stretch/>
        </p:blipFill>
        <p:spPr>
          <a:xfrm flipH="1">
            <a:off x="254160" y="3278880"/>
            <a:ext cx="2644560" cy="664920"/>
          </a:xfrm>
          <a:prstGeom prst="rect">
            <a:avLst/>
          </a:prstGeom>
          <a:ln>
            <a:noFill/>
          </a:ln>
        </p:spPr>
      </p:pic>
      <p:pic>
        <p:nvPicPr>
          <p:cNvPr id="286" name="Image 15"/>
          <p:cNvPicPr/>
          <p:nvPr/>
        </p:nvPicPr>
        <p:blipFill>
          <a:blip r:embed="rId10"/>
          <a:stretch/>
        </p:blipFill>
        <p:spPr>
          <a:xfrm>
            <a:off x="2805480" y="3420000"/>
            <a:ext cx="618840" cy="618840"/>
          </a:xfrm>
          <a:prstGeom prst="rect">
            <a:avLst/>
          </a:prstGeom>
          <a:ln>
            <a:noFill/>
          </a:ln>
        </p:spPr>
      </p:pic>
      <p:sp>
        <p:nvSpPr>
          <p:cNvPr id="287" name="CustomShape 6"/>
          <p:cNvSpPr/>
          <p:nvPr/>
        </p:nvSpPr>
        <p:spPr>
          <a:xfrm>
            <a:off x="3002400" y="3682440"/>
            <a:ext cx="120708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1</a:t>
            </a:r>
            <a:r>
              <a:rPr lang="fr-FR" sz="1200" b="1" strike="noStrike" spc="-1" baseline="30000">
                <a:solidFill>
                  <a:srgbClr val="548235"/>
                </a:solidFill>
                <a:latin typeface="Champagne &amp; Limousines"/>
                <a:ea typeface="Champagne &amp; Limousines"/>
              </a:rPr>
              <a:t>er</a:t>
            </a:r>
            <a:r>
              <a:rPr lang="fr-FR" sz="1200" b="1" strike="noStrike" spc="-1">
                <a:solidFill>
                  <a:srgbClr val="548235"/>
                </a:solidFill>
                <a:latin typeface="Champagne &amp; Limousines"/>
                <a:ea typeface="Champagne &amp; Limousines"/>
              </a:rPr>
              <a:t> mai 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88" name="CustomShape 7"/>
          <p:cNvSpPr/>
          <p:nvPr/>
        </p:nvSpPr>
        <p:spPr>
          <a:xfrm>
            <a:off x="9199440" y="5133240"/>
            <a:ext cx="12762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70AD47"/>
                </a:solidFill>
                <a:latin typeface="Champagne &amp; Limousines"/>
                <a:ea typeface="Champagne &amp; Limousines"/>
              </a:rPr>
              <a:t>Pentecôte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89" name="CustomShape 8"/>
          <p:cNvSpPr/>
          <p:nvPr/>
        </p:nvSpPr>
        <p:spPr>
          <a:xfrm>
            <a:off x="197640" y="5981760"/>
            <a:ext cx="13892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1" strike="noStrike" spc="-1">
                <a:solidFill>
                  <a:srgbClr val="70AD47"/>
                </a:solidFill>
                <a:latin typeface="Champagne &amp; Limousines"/>
                <a:ea typeface="Champagne &amp; Limousines"/>
              </a:rPr>
              <a:t>Lundi de Pentecôte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290" name="CustomShape 9"/>
          <p:cNvSpPr/>
          <p:nvPr/>
        </p:nvSpPr>
        <p:spPr>
          <a:xfrm>
            <a:off x="4372560" y="6695640"/>
            <a:ext cx="1386720" cy="2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91" name="Image 12"/>
          <p:cNvPicPr/>
          <p:nvPr/>
        </p:nvPicPr>
        <p:blipFill>
          <a:blip r:embed="rId11"/>
          <a:srcRect r="74320"/>
          <a:stretch/>
        </p:blipFill>
        <p:spPr>
          <a:xfrm>
            <a:off x="4126680" y="6251400"/>
            <a:ext cx="491760" cy="79344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92" name="Image 29"/>
          <p:cNvPicPr/>
          <p:nvPr/>
        </p:nvPicPr>
        <p:blipFill>
          <a:blip r:embed="rId12"/>
          <a:srcRect l="46039" r="24816"/>
          <a:stretch/>
        </p:blipFill>
        <p:spPr>
          <a:xfrm>
            <a:off x="5421960" y="6070680"/>
            <a:ext cx="618840" cy="8802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293" name="CustomShape 10"/>
          <p:cNvSpPr/>
          <p:nvPr/>
        </p:nvSpPr>
        <p:spPr>
          <a:xfrm>
            <a:off x="5538960" y="280800"/>
            <a:ext cx="4354560" cy="12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7200" b="0" strike="noStrike" spc="-301">
                <a:solidFill>
                  <a:srgbClr val="C5E0B4"/>
                </a:solidFill>
                <a:latin typeface="123Marker"/>
                <a:ea typeface="123Marker"/>
              </a:rPr>
              <a:t>M</a:t>
            </a:r>
            <a:r>
              <a:rPr lang="fr-FR" sz="5400" b="0" strike="noStrike" spc="-301">
                <a:solidFill>
                  <a:srgbClr val="E2F0D9"/>
                </a:solidFill>
                <a:latin typeface="123Marker"/>
                <a:ea typeface="123Marker"/>
              </a:rPr>
              <a:t>a</a:t>
            </a:r>
            <a:r>
              <a:rPr lang="fr-FR" sz="5400" b="0" strike="noStrike" spc="-301">
                <a:solidFill>
                  <a:srgbClr val="FFE699"/>
                </a:solidFill>
                <a:latin typeface="123Marker"/>
                <a:ea typeface="123Marker"/>
              </a:rPr>
              <a:t>i</a:t>
            </a:r>
            <a:r>
              <a:rPr lang="fr-FR" sz="5400" b="0" strike="noStrike" spc="-301">
                <a:solidFill>
                  <a:srgbClr val="F8CBAD"/>
                </a:solidFill>
                <a:latin typeface="123Marker"/>
                <a:ea typeface="123Marker"/>
              </a:rPr>
              <a:t> </a:t>
            </a:r>
            <a:r>
              <a:rPr lang="fr-FR" sz="5400" b="0" strike="noStrike" spc="-301">
                <a:solidFill>
                  <a:srgbClr val="C5E0B4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F2CC"/>
                </a:solidFill>
                <a:latin typeface="123Marker"/>
                <a:ea typeface="123Marker"/>
              </a:rPr>
              <a:t>0</a:t>
            </a:r>
            <a:r>
              <a:rPr lang="fr-FR" sz="5400" b="0" strike="noStrike" spc="-301">
                <a:solidFill>
                  <a:srgbClr val="E2F0D9"/>
                </a:solidFill>
                <a:latin typeface="123Marker"/>
                <a:ea typeface="123Marker"/>
              </a:rPr>
              <a:t>2</a:t>
            </a:r>
            <a:r>
              <a:rPr lang="fr-FR" sz="5400" b="0" strike="noStrike" spc="-301">
                <a:solidFill>
                  <a:srgbClr val="FFE699"/>
                </a:solidFill>
                <a:latin typeface="123Marker"/>
                <a:ea typeface="123Marker"/>
              </a:rPr>
              <a:t>4</a:t>
            </a:r>
            <a:endParaRPr lang="fr-FR" sz="5400" b="0" strike="noStrike" spc="-1">
              <a:latin typeface="Arial"/>
            </a:endParaRPr>
          </a:p>
        </p:txBody>
      </p:sp>
      <p:sp>
        <p:nvSpPr>
          <p:cNvPr id="294" name="CustomShape 11"/>
          <p:cNvSpPr/>
          <p:nvPr/>
        </p:nvSpPr>
        <p:spPr>
          <a:xfrm>
            <a:off x="8929080" y="5920200"/>
            <a:ext cx="1438560" cy="31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70AD47"/>
                </a:solidFill>
                <a:latin typeface="Champagne &amp; Limousines"/>
                <a:ea typeface="Champagne &amp; Limousines"/>
              </a:rPr>
              <a:t>Fête des mères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95" name="Image 8"/>
          <p:cNvPicPr/>
          <p:nvPr/>
        </p:nvPicPr>
        <p:blipFill>
          <a:blip r:embed="rId13"/>
          <a:stretch/>
        </p:blipFill>
        <p:spPr>
          <a:xfrm>
            <a:off x="8240760" y="5306400"/>
            <a:ext cx="1118520" cy="11185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96" name="Image 2"/>
          <p:cNvPicPr/>
          <p:nvPr/>
        </p:nvPicPr>
        <p:blipFill>
          <a:blip r:embed="rId14"/>
          <a:srcRect l="39946" t="201" r="12788" b="-201"/>
          <a:stretch/>
        </p:blipFill>
        <p:spPr>
          <a:xfrm>
            <a:off x="253440" y="144360"/>
            <a:ext cx="4388040" cy="232128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97" name="Image 10"/>
          <p:cNvPicPr/>
          <p:nvPr/>
        </p:nvPicPr>
        <p:blipFill>
          <a:blip r:embed="rId15"/>
          <a:stretch/>
        </p:blipFill>
        <p:spPr>
          <a:xfrm>
            <a:off x="383400" y="-30240"/>
            <a:ext cx="2782080" cy="35712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98" name="Image 14"/>
          <p:cNvPicPr/>
          <p:nvPr/>
        </p:nvPicPr>
        <p:blipFill>
          <a:blip r:embed="rId16"/>
          <a:stretch/>
        </p:blipFill>
        <p:spPr>
          <a:xfrm>
            <a:off x="2320200" y="354960"/>
            <a:ext cx="483840" cy="48384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pic>
        <p:nvPicPr>
          <p:cNvPr id="299" name="Image 16"/>
          <p:cNvPicPr/>
          <p:nvPr/>
        </p:nvPicPr>
        <p:blipFill>
          <a:blip r:embed="rId17"/>
          <a:stretch/>
        </p:blipFill>
        <p:spPr>
          <a:xfrm>
            <a:off x="3274200" y="522720"/>
            <a:ext cx="2428200" cy="24282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300" name="CustomShape 12"/>
          <p:cNvSpPr/>
          <p:nvPr/>
        </p:nvSpPr>
        <p:spPr>
          <a:xfrm rot="21141600">
            <a:off x="1697760" y="158652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01" name="Image 20"/>
          <p:cNvPicPr/>
          <p:nvPr/>
        </p:nvPicPr>
        <p:blipFill>
          <a:blip r:embed="rId18"/>
          <a:stretch/>
        </p:blipFill>
        <p:spPr>
          <a:xfrm rot="21118200">
            <a:off x="1719720" y="162828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  <p:sp>
        <p:nvSpPr>
          <p:cNvPr id="302" name="CustomShape 13"/>
          <p:cNvSpPr/>
          <p:nvPr/>
        </p:nvSpPr>
        <p:spPr>
          <a:xfrm rot="21141600">
            <a:off x="4505760" y="1719720"/>
            <a:ext cx="313920" cy="207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03" name="Image 27"/>
          <p:cNvPicPr/>
          <p:nvPr/>
        </p:nvPicPr>
        <p:blipFill>
          <a:blip r:embed="rId18"/>
          <a:stretch/>
        </p:blipFill>
        <p:spPr>
          <a:xfrm rot="21118200">
            <a:off x="4527720" y="1761480"/>
            <a:ext cx="280440" cy="13572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5328</TotalTime>
  <Words>560</Words>
  <Application>Microsoft Office PowerPoint</Application>
  <PresentationFormat>Personnalisé</PresentationFormat>
  <Paragraphs>514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5" baseType="lpstr">
      <vt:lpstr>123Marker</vt:lpstr>
      <vt:lpstr>Amiri</vt:lpstr>
      <vt:lpstr>Arial</vt:lpstr>
      <vt:lpstr>Calibri</vt:lpstr>
      <vt:lpstr>Calibri Light</vt:lpstr>
      <vt:lpstr>Champagne &amp; Limousines</vt:lpstr>
      <vt:lpstr>Comic Sans MS</vt:lpstr>
      <vt:lpstr>Cursive standard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corinne.schmitt54@gmail.com</dc:creator>
  <dc:description/>
  <cp:lastModifiedBy>c E</cp:lastModifiedBy>
  <cp:revision>805</cp:revision>
  <dcterms:created xsi:type="dcterms:W3CDTF">2016-07-07T07:24:03Z</dcterms:created>
  <dcterms:modified xsi:type="dcterms:W3CDTF">2023-07-21T07:41:22Z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Personnalisé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