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9CC"/>
    <a:srgbClr val="2794D0"/>
    <a:srgbClr val="D8C579"/>
    <a:srgbClr val="4E85DF"/>
    <a:srgbClr val="D9C67A"/>
    <a:srgbClr val="9EC3F7"/>
    <a:srgbClr val="233364"/>
    <a:srgbClr val="CAA5CD"/>
    <a:srgbClr val="1992D1"/>
    <a:srgbClr val="ED5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2" d="100"/>
          <a:sy n="112" d="100"/>
        </p:scale>
        <p:origin x="1650" y="-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36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79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2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8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90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17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21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20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60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11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FD121-64E3-4280-AC12-86F9BD454B0A}" type="datetimeFigureOut">
              <a:rPr lang="fr-FR" smtClean="0"/>
              <a:t>15/07/2023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AA90E-9463-4F27-A255-60549DF2DB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1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e 69">
            <a:extLst>
              <a:ext uri="{FF2B5EF4-FFF2-40B4-BE49-F238E27FC236}">
                <a16:creationId xmlns:a16="http://schemas.microsoft.com/office/drawing/2014/main" id="{16031340-37B2-2A51-38B9-B6DFD8BB3F87}"/>
              </a:ext>
            </a:extLst>
          </p:cNvPr>
          <p:cNvGrpSpPr/>
          <p:nvPr/>
        </p:nvGrpSpPr>
        <p:grpSpPr>
          <a:xfrm>
            <a:off x="-1" y="-2"/>
            <a:ext cx="6872953" cy="2476165"/>
            <a:chOff x="-1" y="-2"/>
            <a:chExt cx="6872953" cy="2476165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FC3729D8-F039-81A9-5250-4C67874D0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16" t="9962" r="6443" b="11512"/>
            <a:stretch/>
          </p:blipFill>
          <p:spPr>
            <a:xfrm>
              <a:off x="-1" y="-1"/>
              <a:ext cx="6872953" cy="247616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C1D96F1-AE5F-9823-38A7-58E4DE827F8C}"/>
                </a:ext>
              </a:extLst>
            </p:cNvPr>
            <p:cNvSpPr/>
            <p:nvPr/>
          </p:nvSpPr>
          <p:spPr>
            <a:xfrm>
              <a:off x="3609048" y="878195"/>
              <a:ext cx="509798" cy="198046"/>
            </a:xfrm>
            <a:prstGeom prst="rect">
              <a:avLst/>
            </a:prstGeom>
            <a:solidFill>
              <a:srgbClr val="9EC3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04A6EEE0-E30B-CF14-FB76-858E7CE54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9" b="1226"/>
            <a:stretch/>
          </p:blipFill>
          <p:spPr>
            <a:xfrm>
              <a:off x="5670376" y="-2"/>
              <a:ext cx="1202576" cy="1594131"/>
            </a:xfrm>
            <a:prstGeom prst="rect">
              <a:avLst/>
            </a:prstGeom>
          </p:spPr>
        </p:pic>
        <p:sp>
          <p:nvSpPr>
            <p:cNvPr id="26" name="Flèche : pentagone 25">
              <a:extLst>
                <a:ext uri="{FF2B5EF4-FFF2-40B4-BE49-F238E27FC236}">
                  <a16:creationId xmlns:a16="http://schemas.microsoft.com/office/drawing/2014/main" id="{399032A6-3599-BEB6-DD0D-331971F9C134}"/>
                </a:ext>
              </a:extLst>
            </p:cNvPr>
            <p:cNvSpPr/>
            <p:nvPr/>
          </p:nvSpPr>
          <p:spPr>
            <a:xfrm>
              <a:off x="1602223" y="364142"/>
              <a:ext cx="3884177" cy="566442"/>
            </a:xfrm>
            <a:prstGeom prst="homePlate">
              <a:avLst/>
            </a:prstGeom>
            <a:gradFill flip="none" rotWithShape="1">
              <a:gsLst>
                <a:gs pos="18000">
                  <a:srgbClr val="9EC3F7"/>
                </a:gs>
                <a:gs pos="85000">
                  <a:srgbClr val="CAA5CD"/>
                </a:gs>
                <a:gs pos="0">
                  <a:srgbClr val="CAA5CD">
                    <a:shade val="67500"/>
                    <a:satMod val="115000"/>
                  </a:srgbClr>
                </a:gs>
                <a:gs pos="100000">
                  <a:srgbClr val="CAA5C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506AAD66-7752-6719-9C7C-5FA1D4B94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8" t="2521" r="16526" b="7250"/>
            <a:stretch/>
          </p:blipFill>
          <p:spPr>
            <a:xfrm>
              <a:off x="96624" y="169935"/>
              <a:ext cx="2193422" cy="2152477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21F351FA-5BEA-4219-6F3E-A9A4D026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473" y="618751"/>
              <a:ext cx="1612268" cy="18493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4FE53182-C7FA-AA3E-7411-DCA859BB5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8590" y="1719554"/>
              <a:ext cx="643316" cy="643316"/>
            </a:xfrm>
            <a:prstGeom prst="ellipse">
              <a:avLst/>
            </a:prstGeom>
            <a:ln w="28575" cap="rnd">
              <a:solidFill>
                <a:srgbClr val="9EB0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EED6358-7104-C64B-FE60-1F47E7609CE3}"/>
                </a:ext>
              </a:extLst>
            </p:cNvPr>
            <p:cNvSpPr txBox="1"/>
            <p:nvPr/>
          </p:nvSpPr>
          <p:spPr>
            <a:xfrm>
              <a:off x="2935871" y="444441"/>
              <a:ext cx="2206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233364"/>
                  </a:solidFill>
                  <a:latin typeface="Bangers" panose="00000500000000000000" pitchFamily="2" charset="0"/>
                </a:rPr>
                <a:t>Billet Jeux Olympiques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377A187-62FE-AE99-8E07-BCE461B726A3}"/>
                </a:ext>
              </a:extLst>
            </p:cNvPr>
            <p:cNvSpPr/>
            <p:nvPr/>
          </p:nvSpPr>
          <p:spPr>
            <a:xfrm>
              <a:off x="4038898" y="1055800"/>
              <a:ext cx="1470509" cy="238926"/>
            </a:xfrm>
            <a:prstGeom prst="rect">
              <a:avLst/>
            </a:prstGeom>
            <a:solidFill>
              <a:srgbClr val="D8C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2333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VALABLE LE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A69CE85-D7F6-1C9E-C309-2B4285B4B871}"/>
                </a:ext>
              </a:extLst>
            </p:cNvPr>
            <p:cNvSpPr/>
            <p:nvPr/>
          </p:nvSpPr>
          <p:spPr>
            <a:xfrm>
              <a:off x="4046374" y="1308570"/>
              <a:ext cx="1470509" cy="238926"/>
            </a:xfrm>
            <a:prstGeom prst="rect">
              <a:avLst/>
            </a:prstGeom>
            <a:solidFill>
              <a:srgbClr val="F3A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4 septembre 2023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7FBCC21-3A66-C8F6-1F1A-888D9E9BC49F}"/>
                </a:ext>
              </a:extLst>
            </p:cNvPr>
            <p:cNvSpPr/>
            <p:nvPr/>
          </p:nvSpPr>
          <p:spPr>
            <a:xfrm>
              <a:off x="4954681" y="1484885"/>
              <a:ext cx="1693797" cy="382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latin typeface="Paris2024-Variable" panose="02010503030201020103" pitchFamily="2" charset="0"/>
                </a:rPr>
                <a:t>Billet à présenter à l’entrée</a:t>
              </a: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CD8D3AE1-146E-4064-3DAB-5B740EB6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8" y="184822"/>
              <a:ext cx="792396" cy="7923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849A49B9-7D20-9F5C-C0D6-8D614D361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709">
              <a:off x="2223256" y="498003"/>
              <a:ext cx="823527" cy="823527"/>
            </a:xfrm>
            <a:prstGeom prst="rect">
              <a:avLst/>
            </a:prstGeom>
          </p:spPr>
        </p:pic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973960FC-E62C-095B-DA9C-F8860A41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076" y="1865192"/>
              <a:ext cx="516470" cy="5164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9580612E-5E46-2B57-E2CD-DED8A6F8F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242" y="1451214"/>
              <a:ext cx="350568" cy="3505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2EC3A66D-5BD3-177F-2460-4C441BBD7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826" y="1884266"/>
              <a:ext cx="478322" cy="47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D2393DA-1FAC-D3DE-8B4D-171442A664AB}"/>
                </a:ext>
              </a:extLst>
            </p:cNvPr>
            <p:cNvSpPr txBox="1"/>
            <p:nvPr/>
          </p:nvSpPr>
          <p:spPr>
            <a:xfrm rot="21273523">
              <a:off x="2673005" y="1016870"/>
              <a:ext cx="1353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Embarquement </a:t>
              </a:r>
            </a:p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immédiat !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701ECE68-BACC-56D1-2C2F-215D13A034C1}"/>
              </a:ext>
            </a:extLst>
          </p:cNvPr>
          <p:cNvGrpSpPr/>
          <p:nvPr/>
        </p:nvGrpSpPr>
        <p:grpSpPr>
          <a:xfrm>
            <a:off x="2139" y="2478579"/>
            <a:ext cx="6872953" cy="2476165"/>
            <a:chOff x="-1" y="-2"/>
            <a:chExt cx="6872953" cy="2476165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503942E9-EEE9-06DB-BD1B-AD3547603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16" t="9962" r="6443" b="11512"/>
            <a:stretch/>
          </p:blipFill>
          <p:spPr>
            <a:xfrm>
              <a:off x="-1" y="-1"/>
              <a:ext cx="6872953" cy="2476164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D0B52E-62F1-9FCE-FEAA-243EF240EC7F}"/>
                </a:ext>
              </a:extLst>
            </p:cNvPr>
            <p:cNvSpPr/>
            <p:nvPr/>
          </p:nvSpPr>
          <p:spPr>
            <a:xfrm>
              <a:off x="3609048" y="878195"/>
              <a:ext cx="509798" cy="198046"/>
            </a:xfrm>
            <a:prstGeom prst="rect">
              <a:avLst/>
            </a:prstGeom>
            <a:solidFill>
              <a:srgbClr val="9EC3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FCB545E6-7733-FA8A-13FF-0A2ACAA4F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9" b="1226"/>
            <a:stretch/>
          </p:blipFill>
          <p:spPr>
            <a:xfrm>
              <a:off x="5670376" y="-2"/>
              <a:ext cx="1202576" cy="1594131"/>
            </a:xfrm>
            <a:prstGeom prst="rect">
              <a:avLst/>
            </a:prstGeom>
          </p:spPr>
        </p:pic>
        <p:sp>
          <p:nvSpPr>
            <p:cNvPr id="75" name="Flèche : pentagone 74">
              <a:extLst>
                <a:ext uri="{FF2B5EF4-FFF2-40B4-BE49-F238E27FC236}">
                  <a16:creationId xmlns:a16="http://schemas.microsoft.com/office/drawing/2014/main" id="{47C83255-2F4A-A8E7-9AE9-99DA1C3C51AF}"/>
                </a:ext>
              </a:extLst>
            </p:cNvPr>
            <p:cNvSpPr/>
            <p:nvPr/>
          </p:nvSpPr>
          <p:spPr>
            <a:xfrm>
              <a:off x="1602223" y="364142"/>
              <a:ext cx="3884177" cy="566442"/>
            </a:xfrm>
            <a:prstGeom prst="homePlate">
              <a:avLst/>
            </a:prstGeom>
            <a:gradFill flip="none" rotWithShape="1">
              <a:gsLst>
                <a:gs pos="18000">
                  <a:srgbClr val="9EC3F7"/>
                </a:gs>
                <a:gs pos="85000">
                  <a:srgbClr val="CAA5CD"/>
                </a:gs>
                <a:gs pos="0">
                  <a:srgbClr val="CAA5CD">
                    <a:shade val="67500"/>
                    <a:satMod val="115000"/>
                  </a:srgbClr>
                </a:gs>
                <a:gs pos="100000">
                  <a:srgbClr val="CAA5C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3219EB1D-F9CC-81CE-C7D3-FC826BCA3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8" t="2521" r="16526" b="7250"/>
            <a:stretch/>
          </p:blipFill>
          <p:spPr>
            <a:xfrm>
              <a:off x="96624" y="169935"/>
              <a:ext cx="2193422" cy="2152477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FAF8F527-41B3-558F-FDCD-3266BF97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473" y="618751"/>
              <a:ext cx="1612268" cy="18493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CDF5F15D-CA9F-D7BD-A775-DBCE8D8A5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8590" y="1719554"/>
              <a:ext cx="643316" cy="643316"/>
            </a:xfrm>
            <a:prstGeom prst="ellipse">
              <a:avLst/>
            </a:prstGeom>
            <a:ln w="28575" cap="rnd">
              <a:solidFill>
                <a:srgbClr val="9EB0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76D710B3-E903-E7A0-A3E4-AA6FC68761D9}"/>
                </a:ext>
              </a:extLst>
            </p:cNvPr>
            <p:cNvSpPr txBox="1"/>
            <p:nvPr/>
          </p:nvSpPr>
          <p:spPr>
            <a:xfrm>
              <a:off x="2935871" y="444441"/>
              <a:ext cx="2206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233364"/>
                  </a:solidFill>
                  <a:latin typeface="Bangers" panose="00000500000000000000" pitchFamily="2" charset="0"/>
                </a:rPr>
                <a:t>Billet Jeux Olympiques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4D53BB1-9AD3-9F80-E754-49F2FDA3129C}"/>
                </a:ext>
              </a:extLst>
            </p:cNvPr>
            <p:cNvSpPr/>
            <p:nvPr/>
          </p:nvSpPr>
          <p:spPr>
            <a:xfrm>
              <a:off x="4038898" y="1055800"/>
              <a:ext cx="1470509" cy="238926"/>
            </a:xfrm>
            <a:prstGeom prst="rect">
              <a:avLst/>
            </a:prstGeom>
            <a:solidFill>
              <a:srgbClr val="D8C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2333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VALABLE LE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3D2E5CA-E36D-18C1-DAF1-E0F76113C033}"/>
                </a:ext>
              </a:extLst>
            </p:cNvPr>
            <p:cNvSpPr/>
            <p:nvPr/>
          </p:nvSpPr>
          <p:spPr>
            <a:xfrm>
              <a:off x="4046374" y="1308570"/>
              <a:ext cx="1470509" cy="238926"/>
            </a:xfrm>
            <a:prstGeom prst="rect">
              <a:avLst/>
            </a:prstGeom>
            <a:solidFill>
              <a:srgbClr val="F3A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4 septembre 2023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357595C-EC5F-5D13-B63A-DDF5E8EAFACF}"/>
                </a:ext>
              </a:extLst>
            </p:cNvPr>
            <p:cNvSpPr/>
            <p:nvPr/>
          </p:nvSpPr>
          <p:spPr>
            <a:xfrm>
              <a:off x="4954681" y="1484885"/>
              <a:ext cx="1693797" cy="382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latin typeface="Paris2024-Variable" panose="02010503030201020103" pitchFamily="2" charset="0"/>
                </a:rPr>
                <a:t>Billet à présenter à l’entrée</a:t>
              </a:r>
            </a:p>
          </p:txBody>
        </p:sp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2EB63348-5610-71AA-1D31-2B1A895F5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8" y="184822"/>
              <a:ext cx="792396" cy="7923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4" name="Image 83">
              <a:extLst>
                <a:ext uri="{FF2B5EF4-FFF2-40B4-BE49-F238E27FC236}">
                  <a16:creationId xmlns:a16="http://schemas.microsoft.com/office/drawing/2014/main" id="{6B481026-1C77-4584-FA5D-9F83A7BF2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709">
              <a:off x="2223256" y="498003"/>
              <a:ext cx="823527" cy="823527"/>
            </a:xfrm>
            <a:prstGeom prst="rect">
              <a:avLst/>
            </a:prstGeom>
          </p:spPr>
        </p:pic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6094034E-FF2B-E028-3047-8E6249BDE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076" y="1865192"/>
              <a:ext cx="516470" cy="5164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B97DE336-0256-A4BF-958C-B16506BFC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242" y="1451214"/>
              <a:ext cx="350568" cy="3505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4EFF65B5-278B-7CA4-F367-FC76A552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826" y="1884266"/>
              <a:ext cx="478322" cy="47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DA8B2739-940B-C635-7B76-FFEF47F488A0}"/>
                </a:ext>
              </a:extLst>
            </p:cNvPr>
            <p:cNvSpPr txBox="1"/>
            <p:nvPr/>
          </p:nvSpPr>
          <p:spPr>
            <a:xfrm rot="21273523">
              <a:off x="2673005" y="1016870"/>
              <a:ext cx="1353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Embarquement </a:t>
              </a:r>
            </a:p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immédiat !</a:t>
              </a:r>
            </a:p>
          </p:txBody>
        </p: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709EB210-6718-EDA9-BE04-834E08547045}"/>
              </a:ext>
            </a:extLst>
          </p:cNvPr>
          <p:cNvGrpSpPr/>
          <p:nvPr/>
        </p:nvGrpSpPr>
        <p:grpSpPr>
          <a:xfrm>
            <a:off x="-7477" y="4949231"/>
            <a:ext cx="6872953" cy="2484711"/>
            <a:chOff x="-1" y="-2"/>
            <a:chExt cx="6872953" cy="2484711"/>
          </a:xfrm>
        </p:grpSpPr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D53FCB86-5F1A-9C5C-F80D-D38567A16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16" t="9962" r="6443" b="11512"/>
            <a:stretch/>
          </p:blipFill>
          <p:spPr>
            <a:xfrm>
              <a:off x="-1" y="8545"/>
              <a:ext cx="6872953" cy="2476164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F5D31B1-52B8-5173-8095-BC801A6C6220}"/>
                </a:ext>
              </a:extLst>
            </p:cNvPr>
            <p:cNvSpPr/>
            <p:nvPr/>
          </p:nvSpPr>
          <p:spPr>
            <a:xfrm>
              <a:off x="3609048" y="878195"/>
              <a:ext cx="509798" cy="198046"/>
            </a:xfrm>
            <a:prstGeom prst="rect">
              <a:avLst/>
            </a:prstGeom>
            <a:solidFill>
              <a:srgbClr val="9EC3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2" name="Image 91">
              <a:extLst>
                <a:ext uri="{FF2B5EF4-FFF2-40B4-BE49-F238E27FC236}">
                  <a16:creationId xmlns:a16="http://schemas.microsoft.com/office/drawing/2014/main" id="{030945CC-EC4A-5335-325C-30733B8FE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9" b="1226"/>
            <a:stretch/>
          </p:blipFill>
          <p:spPr>
            <a:xfrm>
              <a:off x="5670376" y="-2"/>
              <a:ext cx="1202576" cy="1594131"/>
            </a:xfrm>
            <a:prstGeom prst="rect">
              <a:avLst/>
            </a:prstGeom>
          </p:spPr>
        </p:pic>
        <p:sp>
          <p:nvSpPr>
            <p:cNvPr id="93" name="Flèche : pentagone 92">
              <a:extLst>
                <a:ext uri="{FF2B5EF4-FFF2-40B4-BE49-F238E27FC236}">
                  <a16:creationId xmlns:a16="http://schemas.microsoft.com/office/drawing/2014/main" id="{BBCA9333-180F-98E7-1538-B75F90A2DE0D}"/>
                </a:ext>
              </a:extLst>
            </p:cNvPr>
            <p:cNvSpPr/>
            <p:nvPr/>
          </p:nvSpPr>
          <p:spPr>
            <a:xfrm>
              <a:off x="1602223" y="364142"/>
              <a:ext cx="3884177" cy="566442"/>
            </a:xfrm>
            <a:prstGeom prst="homePlate">
              <a:avLst/>
            </a:prstGeom>
            <a:gradFill flip="none" rotWithShape="1">
              <a:gsLst>
                <a:gs pos="18000">
                  <a:srgbClr val="9EC3F7"/>
                </a:gs>
                <a:gs pos="85000">
                  <a:srgbClr val="CAA5CD"/>
                </a:gs>
                <a:gs pos="0">
                  <a:srgbClr val="CAA5CD">
                    <a:shade val="67500"/>
                    <a:satMod val="115000"/>
                  </a:srgbClr>
                </a:gs>
                <a:gs pos="100000">
                  <a:srgbClr val="CAA5C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230B7E05-3997-F3E7-2371-4BC786997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8" t="2521" r="16526" b="7250"/>
            <a:stretch/>
          </p:blipFill>
          <p:spPr>
            <a:xfrm>
              <a:off x="96624" y="169935"/>
              <a:ext cx="2193422" cy="2152477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5" name="Image 94">
              <a:extLst>
                <a:ext uri="{FF2B5EF4-FFF2-40B4-BE49-F238E27FC236}">
                  <a16:creationId xmlns:a16="http://schemas.microsoft.com/office/drawing/2014/main" id="{69B361D9-C612-3B33-740B-EA36C9584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473" y="618751"/>
              <a:ext cx="1612268" cy="18493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6F99563A-58C0-1FEA-0BEC-AE8AA153E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8590" y="1719554"/>
              <a:ext cx="643316" cy="643316"/>
            </a:xfrm>
            <a:prstGeom prst="ellipse">
              <a:avLst/>
            </a:prstGeom>
            <a:ln w="28575" cap="rnd">
              <a:solidFill>
                <a:srgbClr val="9EB0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69F5307D-F5F7-376A-BD3E-858D8DAA05FC}"/>
                </a:ext>
              </a:extLst>
            </p:cNvPr>
            <p:cNvSpPr txBox="1"/>
            <p:nvPr/>
          </p:nvSpPr>
          <p:spPr>
            <a:xfrm>
              <a:off x="2935871" y="444441"/>
              <a:ext cx="2206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233364"/>
                  </a:solidFill>
                  <a:latin typeface="Bangers" panose="00000500000000000000" pitchFamily="2" charset="0"/>
                </a:rPr>
                <a:t>Billet Jeux Olympiques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C79645A-0342-C053-9AB5-4994F3EEA81D}"/>
                </a:ext>
              </a:extLst>
            </p:cNvPr>
            <p:cNvSpPr/>
            <p:nvPr/>
          </p:nvSpPr>
          <p:spPr>
            <a:xfrm>
              <a:off x="4038898" y="1055800"/>
              <a:ext cx="1470509" cy="238926"/>
            </a:xfrm>
            <a:prstGeom prst="rect">
              <a:avLst/>
            </a:prstGeom>
            <a:solidFill>
              <a:srgbClr val="D8C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2333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VALABLE LE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814309B-0666-3FA3-1623-F0E2D3424521}"/>
                </a:ext>
              </a:extLst>
            </p:cNvPr>
            <p:cNvSpPr/>
            <p:nvPr/>
          </p:nvSpPr>
          <p:spPr>
            <a:xfrm>
              <a:off x="4046374" y="1308570"/>
              <a:ext cx="1470509" cy="238926"/>
            </a:xfrm>
            <a:prstGeom prst="rect">
              <a:avLst/>
            </a:prstGeom>
            <a:solidFill>
              <a:srgbClr val="F3A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4 septembre 2023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CCD3619-431E-F87D-F84A-22D7BCDF00D2}"/>
                </a:ext>
              </a:extLst>
            </p:cNvPr>
            <p:cNvSpPr/>
            <p:nvPr/>
          </p:nvSpPr>
          <p:spPr>
            <a:xfrm>
              <a:off x="4954681" y="1484885"/>
              <a:ext cx="1693797" cy="382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latin typeface="Paris2024-Variable" panose="02010503030201020103" pitchFamily="2" charset="0"/>
                </a:rPr>
                <a:t>Billet à présenter à l’entrée</a:t>
              </a:r>
            </a:p>
          </p:txBody>
        </p:sp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E4901583-56ED-CC28-2842-15AB29EB7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8" y="184822"/>
              <a:ext cx="792396" cy="7923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756DB3FC-E89B-52EC-A8BD-6067411F8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709">
              <a:off x="2223256" y="498003"/>
              <a:ext cx="823527" cy="823527"/>
            </a:xfrm>
            <a:prstGeom prst="rect">
              <a:avLst/>
            </a:prstGeom>
          </p:spPr>
        </p:pic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id="{AA7D3A4E-0034-B477-02A0-4B173B694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076" y="1865192"/>
              <a:ext cx="516470" cy="5164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6C15CC33-4AD3-0B28-B549-C01EB2403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242" y="1451214"/>
              <a:ext cx="350568" cy="3505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8EE83F48-7D47-3350-0AF3-322CB638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826" y="1884266"/>
              <a:ext cx="478322" cy="47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A15C5328-0B5C-A805-6C2D-3BBCF8682FE0}"/>
                </a:ext>
              </a:extLst>
            </p:cNvPr>
            <p:cNvSpPr txBox="1"/>
            <p:nvPr/>
          </p:nvSpPr>
          <p:spPr>
            <a:xfrm rot="21273523">
              <a:off x="2673005" y="1016870"/>
              <a:ext cx="1353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Embarquement </a:t>
              </a:r>
            </a:p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immédiat !</a:t>
              </a:r>
            </a:p>
          </p:txBody>
        </p:sp>
      </p:grpSp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953A1C71-AB75-6393-5D90-2ADB17919F56}"/>
              </a:ext>
            </a:extLst>
          </p:cNvPr>
          <p:cNvGrpSpPr/>
          <p:nvPr/>
        </p:nvGrpSpPr>
        <p:grpSpPr>
          <a:xfrm>
            <a:off x="0" y="7430846"/>
            <a:ext cx="6872953" cy="2476165"/>
            <a:chOff x="-1" y="-2"/>
            <a:chExt cx="6872953" cy="2476165"/>
          </a:xfrm>
        </p:grpSpPr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F8D6FEC0-0BB1-84E2-BA1B-93BDB3D81B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16" t="9962" r="6443" b="11512"/>
            <a:stretch/>
          </p:blipFill>
          <p:spPr>
            <a:xfrm>
              <a:off x="-1" y="-1"/>
              <a:ext cx="6872953" cy="2476164"/>
            </a:xfrm>
            <a:prstGeom prst="rect">
              <a:avLst/>
            </a:prstGeom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EB967D7-257C-31A6-CEED-684E3EA8B9BE}"/>
                </a:ext>
              </a:extLst>
            </p:cNvPr>
            <p:cNvSpPr/>
            <p:nvPr/>
          </p:nvSpPr>
          <p:spPr>
            <a:xfrm>
              <a:off x="3609048" y="878195"/>
              <a:ext cx="509798" cy="198046"/>
            </a:xfrm>
            <a:prstGeom prst="rect">
              <a:avLst/>
            </a:prstGeom>
            <a:solidFill>
              <a:srgbClr val="9EC3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ED23CE4D-86AE-147D-3B3E-D3C87093B7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9" b="1226"/>
            <a:stretch/>
          </p:blipFill>
          <p:spPr>
            <a:xfrm>
              <a:off x="5670376" y="-2"/>
              <a:ext cx="1202576" cy="1594131"/>
            </a:xfrm>
            <a:prstGeom prst="rect">
              <a:avLst/>
            </a:prstGeom>
          </p:spPr>
        </p:pic>
        <p:sp>
          <p:nvSpPr>
            <p:cNvPr id="111" name="Flèche : pentagone 110">
              <a:extLst>
                <a:ext uri="{FF2B5EF4-FFF2-40B4-BE49-F238E27FC236}">
                  <a16:creationId xmlns:a16="http://schemas.microsoft.com/office/drawing/2014/main" id="{B72A2728-F110-C998-920E-7F2B180AD399}"/>
                </a:ext>
              </a:extLst>
            </p:cNvPr>
            <p:cNvSpPr/>
            <p:nvPr/>
          </p:nvSpPr>
          <p:spPr>
            <a:xfrm>
              <a:off x="1602223" y="364142"/>
              <a:ext cx="3884177" cy="566442"/>
            </a:xfrm>
            <a:prstGeom prst="homePlate">
              <a:avLst/>
            </a:prstGeom>
            <a:gradFill flip="none" rotWithShape="1">
              <a:gsLst>
                <a:gs pos="18000">
                  <a:srgbClr val="9EC3F7"/>
                </a:gs>
                <a:gs pos="85000">
                  <a:srgbClr val="CAA5CD"/>
                </a:gs>
                <a:gs pos="0">
                  <a:srgbClr val="CAA5CD">
                    <a:shade val="67500"/>
                    <a:satMod val="115000"/>
                  </a:srgbClr>
                </a:gs>
                <a:gs pos="100000">
                  <a:srgbClr val="CAA5CD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7E8DE9EE-67B2-07BB-74AA-542198681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68" t="2521" r="16526" b="7250"/>
            <a:stretch/>
          </p:blipFill>
          <p:spPr>
            <a:xfrm>
              <a:off x="96624" y="169935"/>
              <a:ext cx="2193422" cy="2152477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0786559A-ED0B-BDF3-36D4-7F2C7059E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473" y="618751"/>
              <a:ext cx="1612268" cy="18493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5C2934DC-3B1F-1B0C-7879-15B0FBC58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98590" y="1719554"/>
              <a:ext cx="643316" cy="643316"/>
            </a:xfrm>
            <a:prstGeom prst="ellipse">
              <a:avLst/>
            </a:prstGeom>
            <a:ln w="28575" cap="rnd">
              <a:solidFill>
                <a:srgbClr val="9EB0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7F0ED669-1D1E-5E41-71B7-9704B8A8419B}"/>
                </a:ext>
              </a:extLst>
            </p:cNvPr>
            <p:cNvSpPr txBox="1"/>
            <p:nvPr/>
          </p:nvSpPr>
          <p:spPr>
            <a:xfrm>
              <a:off x="2935871" y="444441"/>
              <a:ext cx="22060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233364"/>
                  </a:solidFill>
                  <a:latin typeface="Bangers" panose="00000500000000000000" pitchFamily="2" charset="0"/>
                </a:rPr>
                <a:t>Billet Jeux Olympiques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39B0C77-655C-CABE-A290-967D22D10B92}"/>
                </a:ext>
              </a:extLst>
            </p:cNvPr>
            <p:cNvSpPr/>
            <p:nvPr/>
          </p:nvSpPr>
          <p:spPr>
            <a:xfrm>
              <a:off x="4038898" y="1055800"/>
              <a:ext cx="1470509" cy="238926"/>
            </a:xfrm>
            <a:prstGeom prst="rect">
              <a:avLst/>
            </a:prstGeom>
            <a:solidFill>
              <a:srgbClr val="D8C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rgbClr val="23336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VALABLE LE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2BDD91E-A888-5F4C-4D3D-EAD579422B11}"/>
                </a:ext>
              </a:extLst>
            </p:cNvPr>
            <p:cNvSpPr/>
            <p:nvPr/>
          </p:nvSpPr>
          <p:spPr>
            <a:xfrm>
              <a:off x="4046374" y="1308570"/>
              <a:ext cx="1470509" cy="238926"/>
            </a:xfrm>
            <a:prstGeom prst="rect">
              <a:avLst/>
            </a:prstGeom>
            <a:solidFill>
              <a:srgbClr val="F3A9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angers" panose="00000500000000000000" pitchFamily="2" charset="0"/>
                </a:rPr>
                <a:t>4 septembre 2023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6A631FA4-A9ED-B0FA-7C23-3CFE54158B79}"/>
                </a:ext>
              </a:extLst>
            </p:cNvPr>
            <p:cNvSpPr/>
            <p:nvPr/>
          </p:nvSpPr>
          <p:spPr>
            <a:xfrm>
              <a:off x="4954681" y="1484885"/>
              <a:ext cx="1693797" cy="3823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>
                  <a:latin typeface="Paris2024-Variable" panose="02010503030201020103" pitchFamily="2" charset="0"/>
                </a:rPr>
                <a:t>Billet à présenter à l’entrée</a:t>
              </a:r>
            </a:p>
          </p:txBody>
        </p:sp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B8138828-1F06-5CB6-7C4C-C83457339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8" y="184822"/>
              <a:ext cx="792396" cy="7923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0" name="Image 119">
              <a:extLst>
                <a:ext uri="{FF2B5EF4-FFF2-40B4-BE49-F238E27FC236}">
                  <a16:creationId xmlns:a16="http://schemas.microsoft.com/office/drawing/2014/main" id="{F520B191-2545-1C1B-4E04-56073ED9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58709">
              <a:off x="2223256" y="498003"/>
              <a:ext cx="823527" cy="823527"/>
            </a:xfrm>
            <a:prstGeom prst="rect">
              <a:avLst/>
            </a:prstGeom>
          </p:spPr>
        </p:pic>
        <p:pic>
          <p:nvPicPr>
            <p:cNvPr id="121" name="Image 120">
              <a:extLst>
                <a:ext uri="{FF2B5EF4-FFF2-40B4-BE49-F238E27FC236}">
                  <a16:creationId xmlns:a16="http://schemas.microsoft.com/office/drawing/2014/main" id="{817666A1-A210-A7EC-0792-2FEAB265E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076" y="1865192"/>
              <a:ext cx="516470" cy="5164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2" name="Image 121">
              <a:extLst>
                <a:ext uri="{FF2B5EF4-FFF2-40B4-BE49-F238E27FC236}">
                  <a16:creationId xmlns:a16="http://schemas.microsoft.com/office/drawing/2014/main" id="{383CACEF-DAC8-199C-F3BB-196A8718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242" y="1451214"/>
              <a:ext cx="350568" cy="3505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3" name="Image 122">
              <a:extLst>
                <a:ext uri="{FF2B5EF4-FFF2-40B4-BE49-F238E27FC236}">
                  <a16:creationId xmlns:a16="http://schemas.microsoft.com/office/drawing/2014/main" id="{4A43619D-4CA9-7032-0E46-31763196B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826" y="1884266"/>
              <a:ext cx="478322" cy="4783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3EF45891-AA31-BAEE-54C7-DE81C4D1C298}"/>
                </a:ext>
              </a:extLst>
            </p:cNvPr>
            <p:cNvSpPr txBox="1"/>
            <p:nvPr/>
          </p:nvSpPr>
          <p:spPr>
            <a:xfrm rot="21273523">
              <a:off x="2673005" y="1016870"/>
              <a:ext cx="1353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Embarquement </a:t>
              </a:r>
            </a:p>
            <a:p>
              <a:pPr algn="ctr"/>
              <a:r>
                <a:rPr lang="fr-FR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pring Garden" panose="02000500000000000000" pitchFamily="50" charset="0"/>
                </a:rPr>
                <a:t>immédiat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4106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</TotalTime>
  <Words>64</Words>
  <Application>Microsoft Office PowerPoint</Application>
  <PresentationFormat>Format A4 (210 x 297 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Bangers</vt:lpstr>
      <vt:lpstr>Calibri</vt:lpstr>
      <vt:lpstr>Calibri Light</vt:lpstr>
      <vt:lpstr>Paris2024-Variable</vt:lpstr>
      <vt:lpstr>Spring Garden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1</cp:revision>
  <dcterms:created xsi:type="dcterms:W3CDTF">2023-07-15T16:45:24Z</dcterms:created>
  <dcterms:modified xsi:type="dcterms:W3CDTF">2023-07-15T17:47:17Z</dcterms:modified>
</cp:coreProperties>
</file>