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9" r:id="rId3"/>
    <p:sldId id="258" r:id="rId4"/>
    <p:sldId id="256" r:id="rId5"/>
    <p:sldId id="257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549E"/>
    <a:srgbClr val="0B6364"/>
    <a:srgbClr val="1FAAAD"/>
    <a:srgbClr val="004F76"/>
    <a:srgbClr val="EE3F98"/>
    <a:srgbClr val="E43D94"/>
    <a:srgbClr val="FEC051"/>
    <a:srgbClr val="F052A2"/>
    <a:srgbClr val="000000"/>
    <a:srgbClr val="77B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24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14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89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46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61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9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39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29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35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1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55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80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6D59-01BA-45AE-9F8F-AFBFCB445706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5EBC-E76A-4297-BDF5-AC9569012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72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image" Target="../media/image23.png"/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microsoft.com/office/2007/relationships/hdphoto" Target="../media/hdphoto12.wdp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microsoft.com/office/2007/relationships/hdphoto" Target="../media/hdphoto11.wdp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14.jp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26" Type="http://schemas.microsoft.com/office/2007/relationships/hdphoto" Target="../media/hdphoto23.wdp"/><Relationship Id="rId3" Type="http://schemas.microsoft.com/office/2007/relationships/hdphoto" Target="../media/hdphoto14.wdp"/><Relationship Id="rId21" Type="http://schemas.openxmlformats.org/officeDocument/2006/relationships/image" Target="../media/image34.pn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image" Target="../media/image19.png"/><Relationship Id="rId25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31.png"/><Relationship Id="rId20" Type="http://schemas.microsoft.com/office/2007/relationships/hdphoto" Target="../media/hdphoto20.wdp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22.wdp"/><Relationship Id="rId32" Type="http://schemas.openxmlformats.org/officeDocument/2006/relationships/image" Target="../media/image41.png"/><Relationship Id="rId5" Type="http://schemas.microsoft.com/office/2007/relationships/hdphoto" Target="../media/hdphoto15.wdp"/><Relationship Id="rId15" Type="http://schemas.openxmlformats.org/officeDocument/2006/relationships/image" Target="../media/image16.png"/><Relationship Id="rId23" Type="http://schemas.openxmlformats.org/officeDocument/2006/relationships/image" Target="../media/image35.png"/><Relationship Id="rId28" Type="http://schemas.microsoft.com/office/2007/relationships/hdphoto" Target="../media/hdphoto24.wdp"/><Relationship Id="rId10" Type="http://schemas.microsoft.com/office/2007/relationships/hdphoto" Target="../media/hdphoto17.wdp"/><Relationship Id="rId19" Type="http://schemas.openxmlformats.org/officeDocument/2006/relationships/image" Target="../media/image33.png"/><Relationship Id="rId31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19.wdp"/><Relationship Id="rId22" Type="http://schemas.microsoft.com/office/2007/relationships/hdphoto" Target="../media/hdphoto21.wdp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microsoft.com/office/2007/relationships/hdphoto" Target="../media/hdphoto29.wdp"/><Relationship Id="rId26" Type="http://schemas.openxmlformats.org/officeDocument/2006/relationships/image" Target="../media/image54.png"/><Relationship Id="rId3" Type="http://schemas.microsoft.com/office/2007/relationships/hdphoto" Target="../media/hdphoto20.wdp"/><Relationship Id="rId21" Type="http://schemas.microsoft.com/office/2007/relationships/hdphoto" Target="../media/hdphoto30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33.png"/><Relationship Id="rId16" Type="http://schemas.microsoft.com/office/2007/relationships/hdphoto" Target="../media/hdphoto28.wdp"/><Relationship Id="rId20" Type="http://schemas.openxmlformats.org/officeDocument/2006/relationships/image" Target="../media/image50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29.png"/><Relationship Id="rId24" Type="http://schemas.microsoft.com/office/2007/relationships/hdphoto" Target="../media/hdphoto31.wdp"/><Relationship Id="rId5" Type="http://schemas.microsoft.com/office/2007/relationships/hdphoto" Target="../media/hdphoto25.wdp"/><Relationship Id="rId15" Type="http://schemas.openxmlformats.org/officeDocument/2006/relationships/image" Target="../media/image47.png"/><Relationship Id="rId23" Type="http://schemas.openxmlformats.org/officeDocument/2006/relationships/image" Target="../media/image52.png"/><Relationship Id="rId28" Type="http://schemas.openxmlformats.org/officeDocument/2006/relationships/image" Target="../media/image55.png"/><Relationship Id="rId10" Type="http://schemas.openxmlformats.org/officeDocument/2006/relationships/image" Target="../media/image45.png"/><Relationship Id="rId19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microsoft.com/office/2007/relationships/hdphoto" Target="../media/hdphoto26.wdp"/><Relationship Id="rId14" Type="http://schemas.microsoft.com/office/2007/relationships/hdphoto" Target="../media/hdphoto27.wdp"/><Relationship Id="rId22" Type="http://schemas.openxmlformats.org/officeDocument/2006/relationships/image" Target="../media/image51.png"/><Relationship Id="rId27" Type="http://schemas.microsoft.com/office/2007/relationships/hdphoto" Target="../media/hdphoto32.wdp"/><Relationship Id="rId30" Type="http://schemas.microsoft.com/office/2007/relationships/hdphoto" Target="../media/hdphoto3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DC1D703-DB7D-EBF0-D348-5CDCECE2C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27506" r="13827" b="12874"/>
          <a:stretch/>
        </p:blipFill>
        <p:spPr>
          <a:xfrm>
            <a:off x="0" y="-112734"/>
            <a:ext cx="6858000" cy="1001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E8C4B4E0-435C-F13B-03A7-E88A1ECC2D91}"/>
              </a:ext>
            </a:extLst>
          </p:cNvPr>
          <p:cNvSpPr/>
          <p:nvPr/>
        </p:nvSpPr>
        <p:spPr>
          <a:xfrm>
            <a:off x="1039098" y="4116412"/>
            <a:ext cx="4779799" cy="4897676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20E3ED2-BB77-2DC4-E923-0A3B0E7DA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492" y1="90013" x2="94438" y2="88830"/>
                        <a14:foregroundMark x1="43470" y1="70959" x2="10399" y2="63075"/>
                        <a14:foregroundMark x1="82346" y1="8279" x2="82346" y2="8279"/>
                        <a14:foregroundMark x1="84039" y1="7884" x2="84039" y2="7884"/>
                        <a14:foregroundMark x1="86941" y1="13798" x2="88210" y2="17346"/>
                        <a14:foregroundMark x1="90387" y1="24179" x2="90387" y2="27332"/>
                        <a14:foregroundMark x1="5139" y1="47569" x2="15538" y2="80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" y="-112734"/>
            <a:ext cx="6858000" cy="3155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DBD40AE-94EF-5B87-E273-3D1A19DFD8A4}"/>
              </a:ext>
            </a:extLst>
          </p:cNvPr>
          <p:cNvSpPr/>
          <p:nvPr/>
        </p:nvSpPr>
        <p:spPr>
          <a:xfrm>
            <a:off x="1127343" y="3158332"/>
            <a:ext cx="5153094" cy="11391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111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85C5886-1F2C-0477-5FFF-A13843E85F77}"/>
              </a:ext>
            </a:extLst>
          </p:cNvPr>
          <p:cNvSpPr txBox="1"/>
          <p:nvPr/>
        </p:nvSpPr>
        <p:spPr>
          <a:xfrm>
            <a:off x="1437458" y="3765442"/>
            <a:ext cx="321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1FAAAD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912A014-766C-BCC9-4DFE-BEE792A1292D}"/>
              </a:ext>
            </a:extLst>
          </p:cNvPr>
          <p:cNvSpPr txBox="1"/>
          <p:nvPr/>
        </p:nvSpPr>
        <p:spPr>
          <a:xfrm>
            <a:off x="1252603" y="3284354"/>
            <a:ext cx="497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B6364"/>
                </a:solidFill>
                <a:latin typeface="Pacifico" panose="00000500000000000000" pitchFamily="2" charset="0"/>
              </a:rPr>
              <a:t>Lutin de  progrès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C64081-DA2A-8605-33A4-0BE6D0900BE5}"/>
              </a:ext>
            </a:extLst>
          </p:cNvPr>
          <p:cNvSpPr txBox="1"/>
          <p:nvPr/>
        </p:nvSpPr>
        <p:spPr>
          <a:xfrm>
            <a:off x="2451288" y="8094787"/>
            <a:ext cx="205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EC051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004B239-E718-68DE-5F5C-C117DE9B71AB}"/>
              </a:ext>
            </a:extLst>
          </p:cNvPr>
          <p:cNvSpPr txBox="1"/>
          <p:nvPr/>
        </p:nvSpPr>
        <p:spPr>
          <a:xfrm>
            <a:off x="3842239" y="691857"/>
            <a:ext cx="163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A04170-37FA-4844-90F5-FC2571C33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91515" l="0" r="100000">
                        <a14:foregroundMark x1="17697" y1="35556" x2="22061" y2="57616"/>
                        <a14:foregroundMark x1="25576" y1="70465" x2="25657" y2="72566"/>
                        <a14:foregroundMark x1="8808" y1="49778" x2="13414" y2="51717"/>
                        <a14:foregroundMark x1="29657" y1="49899" x2="34747" y2="47434"/>
                        <a14:foregroundMark x1="79838" y1="38182" x2="78101" y2="64848"/>
                        <a14:foregroundMark x1="74182" y1="58788" x2="77818" y2="61778"/>
                        <a14:foregroundMark x1="84081" y1="57414" x2="88808" y2="55071"/>
                        <a14:foregroundMark x1="82626" y1="63111" x2="82707" y2="65495"/>
                        <a14:foregroundMark x1="82626" y1="68929" x2="82101" y2="78182"/>
                        <a14:foregroundMark x1="76566" y1="71556" x2="76566" y2="77899"/>
                        <a14:foregroundMark x1="75717" y1="66222" x2="81253" y2="66949"/>
                        <a14:foregroundMark x1="10141" y1="47717" x2="10141" y2="47717"/>
                        <a14:foregroundMark x1="35111" y1="45091" x2="35111" y2="45091"/>
                        <a14:foregroundMark x1="28929" y1="41616" x2="28929" y2="41616"/>
                        <a14:foregroundMark x1="6626" y1="48242" x2="6707" y2="48000"/>
                        <a14:foregroundMark x1="13253" y1="91515" x2="91960" y2="91232"/>
                        <a14:foregroundMark x1="63838" y1="66505" x2="64566" y2="80364"/>
                        <a14:foregroundMark x1="73939" y1="79717" x2="73010" y2="80081"/>
                        <a14:foregroundMark x1="84606" y1="79717" x2="86061" y2="80081"/>
                        <a14:foregroundMark x1="63960" y1="64040" x2="64768" y2="66303"/>
                        <a14:foregroundMark x1="18788" y1="75192" x2="19515" y2="66747"/>
                        <a14:foregroundMark x1="26243" y1="65103" x2="25960" y2="71209"/>
                        <a14:backgroundMark x1="81737" y1="56040" x2="81737" y2="56040"/>
                        <a14:backgroundMark x1="23596" y1="49899" x2="23596" y2="49899"/>
                        <a14:backgroundMark x1="7434" y1="47879" x2="7434" y2="47879"/>
                        <a14:backgroundMark x1="7071" y1="48970" x2="7071" y2="4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59" y="4107669"/>
            <a:ext cx="4117910" cy="4117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AB3052-3E4F-B712-9772-F9281788C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0990" l="3556" r="97374">
                        <a14:foregroundMark x1="42707" y1="19677" x2="46626" y2="30828"/>
                        <a14:foregroundMark x1="39354" y1="21778" x2="43717" y2="20606"/>
                        <a14:foregroundMark x1="43273" y1="16242" x2="43919" y2="20848"/>
                        <a14:foregroundMark x1="50263" y1="15879" x2="52525" y2="16404"/>
                        <a14:foregroundMark x1="63758" y1="14424" x2="64485" y2="31838"/>
                        <a14:foregroundMark x1="51515" y1="28283" x2="53778" y2="33374"/>
                        <a14:foregroundMark x1="52525" y1="26747" x2="52687" y2="30747"/>
                        <a14:foregroundMark x1="45535" y1="34747" x2="52242" y2="36364"/>
                        <a14:foregroundMark x1="42101" y1="46343" x2="48525" y2="49778"/>
                        <a14:foregroundMark x1="55798" y1="44727" x2="55515" y2="57697"/>
                        <a14:foregroundMark x1="50343" y1="48162" x2="50424" y2="42465"/>
                        <a14:foregroundMark x1="54061" y1="54343" x2="54343" y2="57253"/>
                        <a14:foregroundMark x1="57051" y1="14869" x2="57051" y2="14869"/>
                        <a14:foregroundMark x1="52081" y1="15515" x2="54141" y2="15879"/>
                        <a14:foregroundMark x1="59030" y1="11960" x2="69495" y2="11798"/>
                        <a14:backgroundMark x1="58141" y1="15515" x2="59232" y2="17495"/>
                        <a14:backgroundMark x1="15434" y1="73293" x2="90990" y2="82465"/>
                        <a14:backgroundMark x1="27313" y1="68646" x2="30465" y2="72121"/>
                        <a14:backgroundMark x1="31556" y1="71758" x2="41010" y2="72000"/>
                        <a14:backgroundMark x1="15515" y1="69939" x2="15071" y2="80444"/>
                        <a14:backgroundMark x1="13859" y1="86182" x2="91717" y2="86990"/>
                        <a14:backgroundMark x1="90788" y1="82909" x2="89414" y2="76202"/>
                        <a14:backgroundMark x1="89414" y1="75919" x2="45899" y2="74020"/>
                        <a14:backgroundMark x1="47636" y1="57697" x2="63313" y2="66303"/>
                        <a14:backgroundMark x1="65495" y1="58667" x2="48889" y2="69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8" y="4061864"/>
            <a:ext cx="4532373" cy="4532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E330968C-6814-071B-3625-0D97B6BC2FA2}"/>
              </a:ext>
            </a:extLst>
          </p:cNvPr>
          <p:cNvGrpSpPr/>
          <p:nvPr/>
        </p:nvGrpSpPr>
        <p:grpSpPr>
          <a:xfrm>
            <a:off x="305262" y="16216"/>
            <a:ext cx="1615858" cy="1553227"/>
            <a:chOff x="305262" y="16216"/>
            <a:chExt cx="1615858" cy="1553227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58C5185-A33D-0482-F25B-360FEDB5F870}"/>
                </a:ext>
              </a:extLst>
            </p:cNvPr>
            <p:cNvSpPr/>
            <p:nvPr/>
          </p:nvSpPr>
          <p:spPr>
            <a:xfrm>
              <a:off x="305262" y="16216"/>
              <a:ext cx="1615858" cy="15532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D5ECC66-D4F2-F0F3-1502-46942E1A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0" y="104382"/>
              <a:ext cx="1207381" cy="1207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D17DF13C-8FE5-9458-7410-B2F9EAEF43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507" y1="34115" x2="54507" y2="32296"/>
                        <a14:foregroundMark x1="53937" y1="32175" x2="51898" y2="41471"/>
                        <a14:foregroundMark x1="53083" y1="53840" x2="52324" y2="58367"/>
                        <a14:foregroundMark x1="55930" y1="51374" x2="52182" y2="57720"/>
                        <a14:foregroundMark x1="50332" y1="50404" x2="48909" y2="56023"/>
                        <a14:foregroundMark x1="56784" y1="70816" x2="58824" y2="74010"/>
                        <a14:foregroundMark x1="58824" y1="73888" x2="61954" y2="73525"/>
                        <a14:foregroundMark x1="25332" y1="68270" x2="30218" y2="62611"/>
                        <a14:foregroundMark x1="31689" y1="63500" x2="31689" y2="6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866" y="1773890"/>
            <a:ext cx="3348415" cy="3930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16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EE7248C-598C-3ADC-D8CF-F29B99B15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24142" r="8602" b="16238"/>
          <a:stretch/>
        </p:blipFill>
        <p:spPr>
          <a:xfrm>
            <a:off x="0" y="-112734"/>
            <a:ext cx="6858000" cy="1001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73DCE379-0116-2A73-87EB-CE5F77BE51A0}"/>
              </a:ext>
            </a:extLst>
          </p:cNvPr>
          <p:cNvSpPr/>
          <p:nvPr/>
        </p:nvSpPr>
        <p:spPr>
          <a:xfrm>
            <a:off x="1039098" y="4116412"/>
            <a:ext cx="4779799" cy="4897676"/>
          </a:xfrm>
          <a:prstGeom prst="ellipse">
            <a:avLst/>
          </a:prstGeom>
          <a:solidFill>
            <a:schemeClr val="bg1"/>
          </a:solidFill>
          <a:ln w="85725">
            <a:solidFill>
              <a:srgbClr val="9F54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C250F4AD-E75C-54C6-858A-C451EB65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30" b="16169"/>
          <a:stretch/>
        </p:blipFill>
        <p:spPr>
          <a:xfrm>
            <a:off x="0" y="-120532"/>
            <a:ext cx="6858000" cy="2958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B0B3268-85FB-0B7E-965E-2FEFC0C90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3" b="100000" l="0" r="100000">
                        <a14:foregroundMark x1="61187" y1="26214" x2="64855" y2="24434"/>
                        <a14:foregroundMark x1="70123" y1="24191" x2="74692" y2="26861"/>
                        <a14:foregroundMark x1="89496" y1="25081" x2="88229" y2="30623"/>
                        <a14:foregroundMark x1="71424" y1="82484" x2="72157" y2="86893"/>
                        <a14:foregroundMark x1="73591" y1="87136" x2="77259" y2="88471"/>
                        <a14:foregroundMark x1="83895" y1="89159" x2="83895" y2="89159"/>
                        <a14:foregroundMark x1="60120" y1="24555" x2="70924" y2="3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" y="4458107"/>
            <a:ext cx="5369174" cy="44266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34FE9252-B244-927A-452E-F3CBC83317C4}"/>
              </a:ext>
            </a:extLst>
          </p:cNvPr>
          <p:cNvSpPr/>
          <p:nvPr/>
        </p:nvSpPr>
        <p:spPr>
          <a:xfrm>
            <a:off x="1111903" y="556633"/>
            <a:ext cx="3215952" cy="11391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9F549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EE28019-889E-91E0-1F7F-E02F04BF8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24" y="7153613"/>
            <a:ext cx="956252" cy="95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D9B24AE-BF0A-BEBF-E7F2-A1EA7F6AA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3" y="7153613"/>
            <a:ext cx="956252" cy="95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80E9D6F-54A0-15B1-8F52-25813A926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280">
            <a:off x="713621" y="1146215"/>
            <a:ext cx="5430755" cy="388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A3E28D9-F21E-AC49-953A-066155BCF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3816" y1="13945" x2="43816" y2="13945"/>
                        <a14:foregroundMark x1="56063" y1="49919" x2="57154" y2="55942"/>
                        <a14:foregroundMark x1="61358" y1="51011" x2="60469" y2="57963"/>
                        <a14:foregroundMark x1="58246" y1="51940" x2="57720" y2="57033"/>
                        <a14:foregroundMark x1="56791" y1="47171" x2="54608" y2="57963"/>
                        <a14:foregroundMark x1="61358" y1="50647" x2="59741" y2="58124"/>
                        <a14:foregroundMark x1="57154" y1="49919" x2="63581" y2="5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00" y="1708850"/>
            <a:ext cx="2958876" cy="295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32C0A7E-EFA9-6CD4-A4FD-E63A1DD1ACC0}"/>
              </a:ext>
            </a:extLst>
          </p:cNvPr>
          <p:cNvSpPr txBox="1"/>
          <p:nvPr/>
        </p:nvSpPr>
        <p:spPr>
          <a:xfrm>
            <a:off x="2038474" y="2573173"/>
            <a:ext cx="321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052A2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A03C571-789B-0D9A-0892-1AFF547167D3}"/>
              </a:ext>
            </a:extLst>
          </p:cNvPr>
          <p:cNvSpPr txBox="1"/>
          <p:nvPr/>
        </p:nvSpPr>
        <p:spPr>
          <a:xfrm>
            <a:off x="2038474" y="3394081"/>
            <a:ext cx="3179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Pacifico" panose="00000500000000000000" pitchFamily="2" charset="0"/>
              </a:rPr>
              <a:t>Lutin de  littérature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ACFE029-A41A-EB32-3E5E-6FFDDDC2F5A5}"/>
              </a:ext>
            </a:extLst>
          </p:cNvPr>
          <p:cNvSpPr txBox="1"/>
          <p:nvPr/>
        </p:nvSpPr>
        <p:spPr>
          <a:xfrm>
            <a:off x="2573402" y="3863207"/>
            <a:ext cx="205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EC051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4524BF0-714D-CB23-762E-833B693729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5" y="351478"/>
            <a:ext cx="1882007" cy="1438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22BCC64D-3417-1FEE-EDD7-74FF8B4EB9BE}"/>
              </a:ext>
            </a:extLst>
          </p:cNvPr>
          <p:cNvSpPr txBox="1"/>
          <p:nvPr/>
        </p:nvSpPr>
        <p:spPr>
          <a:xfrm>
            <a:off x="1843398" y="588818"/>
            <a:ext cx="163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EE3F98"/>
                </a:solidFill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AB2945EA-1D7C-5B1F-30A0-F031939A286E}"/>
              </a:ext>
            </a:extLst>
          </p:cNvPr>
          <p:cNvGrpSpPr>
            <a:grpSpLocks noChangeAspect="1"/>
          </p:cNvGrpSpPr>
          <p:nvPr/>
        </p:nvGrpSpPr>
        <p:grpSpPr>
          <a:xfrm>
            <a:off x="4687107" y="1429614"/>
            <a:ext cx="1011935" cy="972712"/>
            <a:chOff x="305262" y="16216"/>
            <a:chExt cx="1615858" cy="1553227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EA212B57-E6CE-AE16-64CA-653D68AE6180}"/>
                </a:ext>
              </a:extLst>
            </p:cNvPr>
            <p:cNvSpPr/>
            <p:nvPr/>
          </p:nvSpPr>
          <p:spPr>
            <a:xfrm>
              <a:off x="305262" y="16216"/>
              <a:ext cx="1615858" cy="15532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228AA8AF-CAED-047B-0B70-249707A1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00" y="104382"/>
              <a:ext cx="1207381" cy="1207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3334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68ECA80-80EA-9CC6-997C-E041543D3CB6}"/>
              </a:ext>
            </a:extLst>
          </p:cNvPr>
          <p:cNvSpPr/>
          <p:nvPr/>
        </p:nvSpPr>
        <p:spPr>
          <a:xfrm>
            <a:off x="3442929" y="10717"/>
            <a:ext cx="3403723" cy="2461778"/>
          </a:xfrm>
          <a:prstGeom prst="rect">
            <a:avLst/>
          </a:prstGeom>
          <a:solidFill>
            <a:srgbClr val="FF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E1516FC-CA77-990F-97A8-98D105C3FF71}"/>
              </a:ext>
            </a:extLst>
          </p:cNvPr>
          <p:cNvSpPr/>
          <p:nvPr/>
        </p:nvSpPr>
        <p:spPr>
          <a:xfrm>
            <a:off x="-1000" y="15257"/>
            <a:ext cx="3403723" cy="2461778"/>
          </a:xfrm>
          <a:prstGeom prst="rect">
            <a:avLst/>
          </a:prstGeom>
          <a:solidFill>
            <a:srgbClr val="FF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DFA8CB8-A797-6FE5-7B3D-70088755F97F}"/>
              </a:ext>
            </a:extLst>
          </p:cNvPr>
          <p:cNvSpPr/>
          <p:nvPr/>
        </p:nvSpPr>
        <p:spPr>
          <a:xfrm>
            <a:off x="3446171" y="2483213"/>
            <a:ext cx="3403723" cy="24617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A567D4AE-84B8-0879-700C-4F518823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0" b="96758" l="5338" r="92492">
                        <a14:foregroundMark x1="74632" y1="44044" x2="77700" y2="77268"/>
                        <a14:backgroundMark x1="12123" y1="53151" x2="10851" y2="45355"/>
                        <a14:backgroundMark x1="9129" y1="47869" x2="9129" y2="47869"/>
                        <a14:backgroundMark x1="10052" y1="41384" x2="10851" y2="41894"/>
                        <a14:backgroundMark x1="10052" y1="38579" x2="18109" y2="38069"/>
                        <a14:backgroundMark x1="21926" y1="64299" x2="23298" y2="69326"/>
                        <a14:backgroundMark x1="23023" y1="69071" x2="29534" y2="73443"/>
                        <a14:backgroundMark x1="28910" y1="74900" x2="32078" y2="73188"/>
                        <a14:backgroundMark x1="11499" y1="56867" x2="17760" y2="65756"/>
                        <a14:backgroundMark x1="18209" y1="69071" x2="13120" y2="72386"/>
                        <a14:backgroundMark x1="12123" y1="73297" x2="6785" y2="73552"/>
                        <a14:backgroundMark x1="72088" y1="42951" x2="87952" y2="42587"/>
                        <a14:backgroundMark x1="70092" y1="63643" x2="75430" y2="69180"/>
                        <a14:backgroundMark x1="75904" y1="70528" x2="73984" y2="74098"/>
                        <a14:backgroundMark x1="78623" y1="69727" x2="80344" y2="73698"/>
                        <a14:backgroundMark x1="81242" y1="68415" x2="81691" y2="68270"/>
                        <a14:backgroundMark x1="86680" y1="52896" x2="85682" y2="56357"/>
                        <a14:backgroundMark x1="86331" y1="50128" x2="86231" y2="51694"/>
                        <a14:backgroundMark x1="86680" y1="46266" x2="87778" y2="47067"/>
                        <a14:backgroundMark x1="91394" y1="59271" x2="97206" y2="75009"/>
                        <a14:backgroundMark x1="85508" y1="75009" x2="88127" y2="78069"/>
                        <a14:backgroundMark x1="81891" y1="73698" x2="86505" y2="77413"/>
                        <a14:backgroundMark x1="91394" y1="80182" x2="91394" y2="88415"/>
                        <a14:backgroundMark x1="85408" y1="56867" x2="85782" y2="55155"/>
                        <a14:backgroundMark x1="22100" y1="69581" x2="22100" y2="69872"/>
                        <a14:backgroundMark x1="28087" y1="53443" x2="28087" y2="53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149" y="1341430"/>
            <a:ext cx="1712229" cy="1172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DA48659-E9EB-7616-3A53-910D887E7B28}"/>
              </a:ext>
            </a:extLst>
          </p:cNvPr>
          <p:cNvGrpSpPr/>
          <p:nvPr/>
        </p:nvGrpSpPr>
        <p:grpSpPr>
          <a:xfrm rot="5400000">
            <a:off x="959222" y="4003338"/>
            <a:ext cx="4955768" cy="6858002"/>
            <a:chOff x="814838" y="2379079"/>
            <a:chExt cx="4955768" cy="685800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A6C25A3-8159-E963-6380-EA7F4FAB15D3}"/>
                </a:ext>
              </a:extLst>
            </p:cNvPr>
            <p:cNvGrpSpPr/>
            <p:nvPr/>
          </p:nvGrpSpPr>
          <p:grpSpPr>
            <a:xfrm rot="16200000">
              <a:off x="-134895" y="3331579"/>
              <a:ext cx="6858002" cy="4953001"/>
              <a:chOff x="-1" y="4953000"/>
              <a:chExt cx="6858002" cy="4953001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81B9B192-6785-0CB7-FC12-710148854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4953000"/>
                <a:ext cx="4952999" cy="4952999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8BD4A283-0DBE-221E-A77E-B671B33EF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3303190" y="6351191"/>
                <a:ext cx="4953001" cy="2156620"/>
              </a:xfrm>
              <a:prstGeom prst="rect">
                <a:avLst/>
              </a:prstGeom>
            </p:spPr>
          </p:pic>
        </p:grpSp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D3FF4157-D2C9-B342-35DE-0A0CEC5C2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9756" y="6083675"/>
              <a:ext cx="3568700" cy="2306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>
                  <a:solidFill>
                    <a:srgbClr val="506673"/>
                  </a:solidFill>
                  <a:latin typeface="Pacifico" panose="00000500000000000000" pitchFamily="2" charset="0"/>
                </a:rPr>
                <a:t>Calculs et Mesures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1FB6C1"/>
                  </a:solidFill>
                  <a:effectLst/>
                  <a:latin typeface="Pacifico" panose="00000500000000000000" pitchFamily="2" charset="0"/>
                </a:rPr>
                <a:t>Numération et Géométrie</a:t>
              </a:r>
            </a:p>
            <a:p>
              <a:pPr algn="ctr"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>
                  <a:solidFill>
                    <a:srgbClr val="506673"/>
                  </a:solidFill>
                  <a:latin typeface="Pacifico" panose="00000500000000000000" pitchFamily="2" charset="0"/>
                </a:rPr>
                <a:t>Vocabulaire et Conjugaison</a:t>
              </a:r>
              <a:endParaRPr lang="fr-FR" altLang="fr-FR" sz="1200" dirty="0">
                <a:solidFill>
                  <a:srgbClr val="506673"/>
                </a:solidFill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0" u="none" strike="noStrike" cap="none" normalizeH="0" baseline="0" dirty="0">
                  <a:ln>
                    <a:noFill/>
                  </a:ln>
                  <a:solidFill>
                    <a:srgbClr val="1FB6C1"/>
                  </a:solidFill>
                  <a:effectLst/>
                  <a:latin typeface="Pacifico" panose="00000500000000000000" pitchFamily="2" charset="0"/>
                </a:rPr>
                <a:t>Orthographe et Grammaire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4781354-B069-E4A0-D1EB-968B13D921BE}"/>
                </a:ext>
              </a:extLst>
            </p:cNvPr>
            <p:cNvSpPr txBox="1"/>
            <p:nvPr/>
          </p:nvSpPr>
          <p:spPr>
            <a:xfrm>
              <a:off x="4334068" y="8490532"/>
              <a:ext cx="1436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506673"/>
                  </a:solidFill>
                  <a:latin typeface="Pacifico" panose="00000500000000000000" pitchFamily="2" charset="0"/>
                  <a:ea typeface="123Marker" panose="02000603000000000000" pitchFamily="2" charset="0"/>
                </a:rPr>
                <a:t>Année 2023/2024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C320145-0D6F-239E-AAE4-627FBA9EB2E4}"/>
                </a:ext>
              </a:extLst>
            </p:cNvPr>
            <p:cNvSpPr txBox="1"/>
            <p:nvPr/>
          </p:nvSpPr>
          <p:spPr>
            <a:xfrm>
              <a:off x="1934538" y="2982635"/>
              <a:ext cx="271913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 dirty="0">
                  <a:solidFill>
                    <a:srgbClr val="1FB6C1"/>
                  </a:solidFill>
                  <a:latin typeface="Pacifico" panose="00000500000000000000" pitchFamily="2" charset="0"/>
                </a:rPr>
                <a:t>Cahier de leçons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471B5889-34DC-43F8-4EE7-E2CEC257A9A2}"/>
                </a:ext>
              </a:extLst>
            </p:cNvPr>
            <p:cNvSpPr/>
            <p:nvPr/>
          </p:nvSpPr>
          <p:spPr>
            <a:xfrm>
              <a:off x="1166802" y="8557926"/>
              <a:ext cx="1657004" cy="487680"/>
            </a:xfrm>
            <a:prstGeom prst="roundRect">
              <a:avLst/>
            </a:prstGeom>
            <a:solidFill>
              <a:srgbClr val="DEA900"/>
            </a:solidFill>
            <a:ln w="476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CBF7622-C461-3160-BFE4-1CD45733C317}"/>
                </a:ext>
              </a:extLst>
            </p:cNvPr>
            <p:cNvSpPr txBox="1"/>
            <p:nvPr/>
          </p:nvSpPr>
          <p:spPr>
            <a:xfrm>
              <a:off x="1404665" y="8557926"/>
              <a:ext cx="1158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23Marker" panose="02000603000000000000" pitchFamily="2" charset="0"/>
                  <a:ea typeface="123Marker" panose="02000603000000000000" pitchFamily="2" charset="0"/>
                </a:rPr>
                <a:t>Prénom : 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88DD35B-E1A3-3405-8EA3-17E705C59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8734">
              <a:off x="814838" y="8287980"/>
              <a:ext cx="702472" cy="8003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C197053-2E10-80A5-C642-8EA17E7D8B46}"/>
                </a:ext>
              </a:extLst>
            </p:cNvPr>
            <p:cNvSpPr txBox="1"/>
            <p:nvPr/>
          </p:nvSpPr>
          <p:spPr>
            <a:xfrm>
              <a:off x="1934538" y="3460234"/>
              <a:ext cx="2719136" cy="473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dirty="0">
                  <a:solidFill>
                    <a:srgbClr val="DEA900"/>
                  </a:solidFill>
                  <a:latin typeface="Pacifico" panose="00000500000000000000" pitchFamily="2" charset="0"/>
                </a:rPr>
                <a:t>Classe de CM1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CAFA212A-A77A-1E3B-E86D-CD41C23EB3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6" l="0" r="80000">
                        <a14:foregroundMark x1="12768" y1="5172" x2="6465" y2="5657"/>
                        <a14:foregroundMark x1="25253" y1="32929" x2="24525" y2="26909"/>
                        <a14:foregroundMark x1="30747" y1="14828" x2="36162" y2="1131"/>
                        <a14:foregroundMark x1="30424" y1="2061" x2="17616" y2="283"/>
                        <a14:foregroundMark x1="13535" y1="1374" x2="13980" y2="41495"/>
                        <a14:foregroundMark x1="1333" y1="6061" x2="2263" y2="56040"/>
                        <a14:foregroundMark x1="7434" y1="38303" x2="6707" y2="84768"/>
                        <a14:foregroundMark x1="8121" y1="73859" x2="15879" y2="63192"/>
                        <a14:foregroundMark x1="31475" y1="25172" x2="30747" y2="14828"/>
                        <a14:foregroundMark x1="17495" y1="54263" x2="25010" y2="60364"/>
                        <a14:foregroundMark x1="16687" y1="56242" x2="21495" y2="65293"/>
                        <a14:foregroundMark x1="9899" y1="83354" x2="3879" y2="99556"/>
                        <a14:foregroundMark x1="2505" y1="98505" x2="5535" y2="76202"/>
                        <a14:foregroundMark x1="10949" y1="95556" x2="14586" y2="8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63"/>
          <a:stretch/>
        </p:blipFill>
        <p:spPr>
          <a:xfrm>
            <a:off x="8106" y="12232"/>
            <a:ext cx="1105855" cy="246637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1EAFD60-5154-DDAC-D263-4FE12EDD52C2}"/>
              </a:ext>
            </a:extLst>
          </p:cNvPr>
          <p:cNvSpPr txBox="1"/>
          <p:nvPr/>
        </p:nvSpPr>
        <p:spPr>
          <a:xfrm>
            <a:off x="926895" y="849093"/>
            <a:ext cx="23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26060"/>
                </a:solidFill>
                <a:latin typeface="Pacifico" panose="00000500000000000000" pitchFamily="2" charset="0"/>
              </a:rPr>
              <a:t>Cahier du jour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6E8515C-C43C-58A4-68B7-5345A78B1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7" y1="80586" x2="80483" y2="90395"/>
                        <a14:foregroundMark x1="84667" y1="88523" x2="90452" y2="88523"/>
                        <a14:foregroundMark x1="95591" y1="80138" x2="92699" y2="80586"/>
                        <a14:foregroundMark x1="11233" y1="81074" x2="4016" y2="92715"/>
                        <a14:foregroundMark x1="18001" y1="39153" x2="18309" y2="71510"/>
                        <a14:foregroundMark x1="10250" y1="34717" x2="26313" y2="34595"/>
                        <a14:foregroundMark x1="73378" y1="41026" x2="72648" y2="39723"/>
                        <a14:foregroundMark x1="72648" y1="39723" x2="82533" y2="39723"/>
                        <a14:backgroundMark x1="28587" y1="60562" x2="42235" y2="48474"/>
                        <a14:backgroundMark x1="33081" y1="19373" x2="34709" y2="21001"/>
                        <a14:backgroundMark x1="35833" y1="10501" x2="35187" y2="4233"/>
                        <a14:backgroundMark x1="36619" y1="3989" x2="67790" y2="4233"/>
                        <a14:backgroundMark x1="68913" y1="14693" x2="67144" y2="21693"/>
                        <a14:backgroundMark x1="70991" y1="49858" x2="72620" y2="53114"/>
                        <a14:backgroundMark x1="97838" y1="42654" x2="98147" y2="57998"/>
                        <a14:backgroundMark x1="92530" y1="48921" x2="92530" y2="51038"/>
                        <a14:backgroundMark x1="81129" y1="36834" x2="92839" y2="37525"/>
                        <a14:backgroundMark x1="92221" y1="53114" x2="92699" y2="53114"/>
                        <a14:backgroundMark x1="92699" y1="45665" x2="92699" y2="45665"/>
                        <a14:backgroundMark x1="78545" y1="68010" x2="79528" y2="68498"/>
                        <a14:backgroundMark x1="79360" y1="64306" x2="72452" y2="70818"/>
                        <a14:backgroundMark x1="78882" y1="71754" x2="74052" y2="74318"/>
                        <a14:backgroundMark x1="84021" y1="68946" x2="92530" y2="76638"/>
                        <a14:backgroundMark x1="1432" y1="44526" x2="3538" y2="68946"/>
                        <a14:backgroundMark x1="20893" y1="63818" x2="29233" y2="70818"/>
                        <a14:backgroundMark x1="7723" y1="41270" x2="6599" y2="43101"/>
                        <a14:backgroundMark x1="29570" y1="44974" x2="28924" y2="47538"/>
                        <a14:backgroundMark x1="6740" y1="46602" x2="8031" y2="47293"/>
                        <a14:backgroundMark x1="5785" y1="44526" x2="7217" y2="47090"/>
                        <a14:backgroundMark x1="9155" y1="49858" x2="9155" y2="49858"/>
                        <a14:backgroundMark x1="21033" y1="62678" x2="19770" y2="65446"/>
                        <a14:backgroundMark x1="15894" y1="61742" x2="14294" y2="61050"/>
                        <a14:backgroundMark x1="16877" y1="61050" x2="16877" y2="61050"/>
                        <a14:backgroundMark x1="95788" y1="77696" x2="96602" y2="77696"/>
                        <a14:backgroundMark x1="20331" y1="67440" x2="20219" y2="68091"/>
                        <a14:backgroundMark x1="4184" y1="33537" x2="29486" y2="33415"/>
                        <a14:backgroundMark x1="15866" y1="67725" x2="8256" y2="71673"/>
                        <a14:backgroundMark x1="16147" y1="61538" x2="15136" y2="60358"/>
                        <a14:backgroundMark x1="16596" y1="61416" x2="16596" y2="61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2010" y="1439642"/>
            <a:ext cx="1519986" cy="1048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E31D06F-00FF-FD55-E181-77C236FD3558}"/>
              </a:ext>
            </a:extLst>
          </p:cNvPr>
          <p:cNvSpPr txBox="1"/>
          <p:nvPr/>
        </p:nvSpPr>
        <p:spPr>
          <a:xfrm rot="16200000">
            <a:off x="2379032" y="1571581"/>
            <a:ext cx="182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965B5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32E616F6-59CE-F772-E5A1-C3936F32F8B5}"/>
              </a:ext>
            </a:extLst>
          </p:cNvPr>
          <p:cNvSpPr/>
          <p:nvPr/>
        </p:nvSpPr>
        <p:spPr>
          <a:xfrm>
            <a:off x="1161806" y="167386"/>
            <a:ext cx="1803984" cy="487680"/>
          </a:xfrm>
          <a:prstGeom prst="roundRect">
            <a:avLst/>
          </a:prstGeom>
          <a:solidFill>
            <a:srgbClr val="F9B9B9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44077C0-F819-C646-5E6F-E6F22D1DE64E}"/>
              </a:ext>
            </a:extLst>
          </p:cNvPr>
          <p:cNvSpPr txBox="1"/>
          <p:nvPr/>
        </p:nvSpPr>
        <p:spPr>
          <a:xfrm>
            <a:off x="1160483" y="186908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4354F9B-3C32-416D-74E3-8496DDBDB5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63" y="225618"/>
            <a:ext cx="586601" cy="586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D1A95A5-6289-B04C-8EC5-30CCF72BC6C1}"/>
              </a:ext>
            </a:extLst>
          </p:cNvPr>
          <p:cNvSpPr txBox="1"/>
          <p:nvPr/>
        </p:nvSpPr>
        <p:spPr>
          <a:xfrm>
            <a:off x="1160483" y="1203228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DEA900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17DD4D69-9CBE-041B-F6EA-C5FD5C5393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6" l="0" r="80000">
                        <a14:foregroundMark x1="12768" y1="5172" x2="6465" y2="5657"/>
                        <a14:foregroundMark x1="25253" y1="32929" x2="24525" y2="26909"/>
                        <a14:foregroundMark x1="30747" y1="14828" x2="36162" y2="1131"/>
                        <a14:foregroundMark x1="30424" y1="2061" x2="17616" y2="283"/>
                        <a14:foregroundMark x1="13535" y1="1374" x2="13980" y2="41495"/>
                        <a14:foregroundMark x1="1333" y1="6061" x2="2263" y2="56040"/>
                        <a14:foregroundMark x1="7434" y1="38303" x2="6707" y2="84768"/>
                        <a14:foregroundMark x1="8121" y1="73859" x2="15879" y2="63192"/>
                        <a14:foregroundMark x1="31475" y1="25172" x2="30747" y2="14828"/>
                        <a14:foregroundMark x1="17495" y1="54263" x2="25010" y2="60364"/>
                        <a14:foregroundMark x1="16687" y1="56242" x2="21495" y2="65293"/>
                        <a14:foregroundMark x1="9899" y1="83354" x2="3879" y2="99556"/>
                        <a14:foregroundMark x1="2505" y1="98505" x2="5535" y2="76202"/>
                        <a14:foregroundMark x1="10949" y1="95556" x2="14586" y2="8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63"/>
          <a:stretch/>
        </p:blipFill>
        <p:spPr>
          <a:xfrm>
            <a:off x="3437852" y="8417"/>
            <a:ext cx="1105855" cy="2466379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1B265FB4-343C-72DA-B047-BA8F7BC890D8}"/>
              </a:ext>
            </a:extLst>
          </p:cNvPr>
          <p:cNvSpPr txBox="1"/>
          <p:nvPr/>
        </p:nvSpPr>
        <p:spPr>
          <a:xfrm>
            <a:off x="4356641" y="845278"/>
            <a:ext cx="23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26060"/>
                </a:solidFill>
                <a:latin typeface="Pacifico" panose="00000500000000000000" pitchFamily="2" charset="0"/>
              </a:rPr>
              <a:t>Cahier du jour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F4B48A9-136A-9D84-0C38-B1EA129346E4}"/>
              </a:ext>
            </a:extLst>
          </p:cNvPr>
          <p:cNvSpPr txBox="1"/>
          <p:nvPr/>
        </p:nvSpPr>
        <p:spPr>
          <a:xfrm rot="16200000">
            <a:off x="5808778" y="1573986"/>
            <a:ext cx="182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965B5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6EFB36D7-D7E5-EF85-568B-5BD4C5905B72}"/>
              </a:ext>
            </a:extLst>
          </p:cNvPr>
          <p:cNvSpPr/>
          <p:nvPr/>
        </p:nvSpPr>
        <p:spPr>
          <a:xfrm>
            <a:off x="4591552" y="169791"/>
            <a:ext cx="1803984" cy="487680"/>
          </a:xfrm>
          <a:prstGeom prst="roundRect">
            <a:avLst/>
          </a:prstGeom>
          <a:solidFill>
            <a:srgbClr val="F9B9B9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5456335-3436-A48E-45DB-B8FAC392B748}"/>
              </a:ext>
            </a:extLst>
          </p:cNvPr>
          <p:cNvSpPr txBox="1"/>
          <p:nvPr/>
        </p:nvSpPr>
        <p:spPr>
          <a:xfrm>
            <a:off x="4590229" y="189313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ECA0AC-3748-9CC1-B53B-D9753199ED81}"/>
              </a:ext>
            </a:extLst>
          </p:cNvPr>
          <p:cNvSpPr/>
          <p:nvPr/>
        </p:nvSpPr>
        <p:spPr>
          <a:xfrm>
            <a:off x="9327" y="2489252"/>
            <a:ext cx="3403723" cy="2461778"/>
          </a:xfrm>
          <a:prstGeom prst="rect">
            <a:avLst/>
          </a:prstGeom>
          <a:solidFill>
            <a:srgbClr val="FF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1D33CC78-2C27-6A95-904E-4EA9331AF3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09" y="228023"/>
            <a:ext cx="586601" cy="586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593C235-E7D5-7C1A-D479-9339DE40BFAD}"/>
              </a:ext>
            </a:extLst>
          </p:cNvPr>
          <p:cNvSpPr txBox="1"/>
          <p:nvPr/>
        </p:nvSpPr>
        <p:spPr>
          <a:xfrm>
            <a:off x="4590229" y="1199413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DEA900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C979B9FF-164E-F93A-2914-ACDF56FA8F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73" b="99608" l="489" r="100000">
                        <a14:foregroundMark x1="2246" y1="74836" x2="31097" y2="75534"/>
                        <a14:foregroundMark x1="26663" y1="4754" x2="28103" y2="3925"/>
                        <a14:foregroundMark x1="62943" y1="5321" x2="36453" y2="5451"/>
                        <a14:foregroundMark x1="36798" y1="4884" x2="61935" y2="4754"/>
                        <a14:foregroundMark x1="71005" y1="2573" x2="71005" y2="2573"/>
                        <a14:foregroundMark x1="73740" y1="37069" x2="92859" y2="37200"/>
                        <a14:foregroundMark x1="83357" y1="43916" x2="83069" y2="57785"/>
                        <a14:foregroundMark x1="82897" y1="65068" x2="82983" y2="77846"/>
                        <a14:foregroundMark x1="74921" y1="77584" x2="79729" y2="77017"/>
                        <a14:foregroundMark x1="91679" y1="77715" x2="91045" y2="77148"/>
                        <a14:backgroundMark x1="2879" y1="99433" x2="97581" y2="99564"/>
                        <a14:backgroundMark x1="75094" y1="32098" x2="95393" y2="34845"/>
                        <a14:backgroundMark x1="93579" y1="43785" x2="92773" y2="51461"/>
                        <a14:backgroundMark x1="93781" y1="39948" x2="95767" y2="40776"/>
                        <a14:backgroundMark x1="93406" y1="44047" x2="94961" y2="44876"/>
                        <a14:backgroundMark x1="92514" y1="52595" x2="93953" y2="51068"/>
                        <a14:backgroundMark x1="92312" y1="52726" x2="92427" y2="50240"/>
                        <a14:backgroundMark x1="80536" y1="67684" x2="80363" y2="71391"/>
                        <a14:backgroundMark x1="79067" y1="63846" x2="81083" y2="65198"/>
                        <a14:backgroundMark x1="79067" y1="72089" x2="73625" y2="76188"/>
                        <a14:backgroundMark x1="71178" y1="77976" x2="68097" y2="76755"/>
                        <a14:backgroundMark x1="68183" y1="75927" x2="68471" y2="66856"/>
                        <a14:backgroundMark x1="92427" y1="69211" x2="95940" y2="75927"/>
                        <a14:backgroundMark x1="85258" y1="69341" x2="94673" y2="76494"/>
                        <a14:backgroundMark x1="81716" y1="67815" x2="80708" y2="71653"/>
                        <a14:backgroundMark x1="79988" y1="67292" x2="71725" y2="58613"/>
                        <a14:backgroundMark x1="79816" y1="65635" x2="75094" y2="57261"/>
                        <a14:backgroundMark x1="85171" y1="65504" x2="90498" y2="63410"/>
                        <a14:backgroundMark x1="87158" y1="64675" x2="91679" y2="58352"/>
                        <a14:backgroundMark x1="98589" y1="81291" x2="99395" y2="86655"/>
                        <a14:backgroundMark x1="8149" y1="30310" x2="15232" y2="30746"/>
                        <a14:backgroundMark x1="7342" y1="38683" x2="4693" y2="43218"/>
                        <a14:backgroundMark x1="4895" y1="44614" x2="8696" y2="49150"/>
                        <a14:backgroundMark x1="5615" y1="51330" x2="10049" y2="53118"/>
                        <a14:backgroundMark x1="9876" y1="54208" x2="14944" y2="62058"/>
                        <a14:backgroundMark x1="15577" y1="62756" x2="14051" y2="67815"/>
                        <a14:backgroundMark x1="13878" y1="68120" x2="9415" y2="69865"/>
                        <a14:backgroundMark x1="19666" y1="61230" x2="19320" y2="65896"/>
                        <a14:backgroundMark x1="20127" y1="67684" x2="27095" y2="71827"/>
                        <a14:backgroundMark x1="19839" y1="67684" x2="19580" y2="67553"/>
                        <a14:backgroundMark x1="88684" y1="74008" x2="93406" y2="76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903" y="3943032"/>
            <a:ext cx="1519986" cy="1003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B422B25-30C0-4EEE-82CB-8F1246447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6" l="0" r="80000">
                        <a14:foregroundMark x1="12768" y1="5172" x2="6465" y2="5657"/>
                        <a14:foregroundMark x1="25253" y1="32929" x2="24525" y2="26909"/>
                        <a14:foregroundMark x1="30747" y1="14828" x2="36162" y2="1131"/>
                        <a14:foregroundMark x1="30424" y1="2061" x2="17616" y2="283"/>
                        <a14:foregroundMark x1="13535" y1="1374" x2="13980" y2="41495"/>
                        <a14:foregroundMark x1="1333" y1="6061" x2="2263" y2="56040"/>
                        <a14:foregroundMark x1="7434" y1="38303" x2="6707" y2="84768"/>
                        <a14:foregroundMark x1="8121" y1="73859" x2="15879" y2="63192"/>
                        <a14:foregroundMark x1="31475" y1="25172" x2="30747" y2="14828"/>
                        <a14:foregroundMark x1="17495" y1="54263" x2="25010" y2="60364"/>
                        <a14:foregroundMark x1="16687" y1="56242" x2="21495" y2="65293"/>
                        <a14:foregroundMark x1="9899" y1="83354" x2="3879" y2="99556"/>
                        <a14:foregroundMark x1="2505" y1="98505" x2="5535" y2="76202"/>
                        <a14:foregroundMark x1="10949" y1="95556" x2="14586" y2="8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63"/>
          <a:stretch/>
        </p:blipFill>
        <p:spPr>
          <a:xfrm>
            <a:off x="4998" y="2478612"/>
            <a:ext cx="1105855" cy="246637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ABD1958D-F5BE-1638-972A-BB698CC058B2}"/>
              </a:ext>
            </a:extLst>
          </p:cNvPr>
          <p:cNvSpPr txBox="1"/>
          <p:nvPr/>
        </p:nvSpPr>
        <p:spPr>
          <a:xfrm>
            <a:off x="923787" y="3303033"/>
            <a:ext cx="23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26060"/>
                </a:solidFill>
                <a:latin typeface="Pacifico" panose="00000500000000000000" pitchFamily="2" charset="0"/>
              </a:rPr>
              <a:t>Cahier du jour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77F7C3B-3228-E241-C052-B53F06BFA6EA}"/>
              </a:ext>
            </a:extLst>
          </p:cNvPr>
          <p:cNvSpPr txBox="1"/>
          <p:nvPr/>
        </p:nvSpPr>
        <p:spPr>
          <a:xfrm rot="16200000">
            <a:off x="2375924" y="4037961"/>
            <a:ext cx="182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965B5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47B871A1-8394-34AC-32DC-9EF2B3753BBD}"/>
              </a:ext>
            </a:extLst>
          </p:cNvPr>
          <p:cNvSpPr/>
          <p:nvPr/>
        </p:nvSpPr>
        <p:spPr>
          <a:xfrm>
            <a:off x="1158698" y="2633766"/>
            <a:ext cx="1803984" cy="487680"/>
          </a:xfrm>
          <a:prstGeom prst="roundRect">
            <a:avLst/>
          </a:prstGeom>
          <a:solidFill>
            <a:srgbClr val="F9B9B9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30D9FF9-D8D1-5301-C022-0461F2F0219E}"/>
              </a:ext>
            </a:extLst>
          </p:cNvPr>
          <p:cNvSpPr txBox="1"/>
          <p:nvPr/>
        </p:nvSpPr>
        <p:spPr>
          <a:xfrm>
            <a:off x="1157375" y="2653288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DC6EA4C-FF86-A846-6CCC-A8FB8A93B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55" y="2691998"/>
            <a:ext cx="586601" cy="586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CE169FCF-13AD-DE14-91A4-C90E848CD762}"/>
              </a:ext>
            </a:extLst>
          </p:cNvPr>
          <p:cNvSpPr txBox="1"/>
          <p:nvPr/>
        </p:nvSpPr>
        <p:spPr>
          <a:xfrm>
            <a:off x="1157375" y="3657168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DEA900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D814EEE0-A5B3-F710-9342-DDE7A398FA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80000">
                        <a14:foregroundMark x1="36970" y1="6747" x2="36202" y2="96162"/>
                        <a14:foregroundMark x1="41980" y1="2465" x2="37980" y2="9980"/>
                        <a14:foregroundMark x1="40242" y1="3960" x2="39717" y2="10747"/>
                        <a14:foregroundMark x1="40485" y1="40889" x2="43515" y2="40889"/>
                        <a14:foregroundMark x1="10343" y1="36889" x2="7596" y2="18545"/>
                        <a14:foregroundMark x1="16121" y1="17535" x2="23677" y2="25818"/>
                        <a14:foregroundMark x1="16121" y1="9010" x2="10586" y2="94626"/>
                        <a14:foregroundMark x1="20162" y1="4485" x2="19636" y2="19030"/>
                        <a14:foregroundMark x1="41495" y1="25333" x2="40000" y2="21535"/>
                        <a14:foregroundMark x1="37455" y1="91111" x2="37455" y2="93657"/>
                        <a14:foregroundMark x1="32444" y1="89131" x2="36727" y2="94909"/>
                        <a14:foregroundMark x1="42747" y1="95636" x2="35960" y2="94626"/>
                        <a14:foregroundMark x1="42990" y1="66020" x2="42990" y2="66020"/>
                        <a14:foregroundMark x1="45010" y1="67030" x2="45010" y2="6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31" y="2483213"/>
            <a:ext cx="2476415" cy="2476415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A780DBB5-43A0-F3C7-2D80-239E3D45056B}"/>
              </a:ext>
            </a:extLst>
          </p:cNvPr>
          <p:cNvSpPr txBox="1"/>
          <p:nvPr/>
        </p:nvSpPr>
        <p:spPr>
          <a:xfrm>
            <a:off x="4409671" y="3314207"/>
            <a:ext cx="23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26060"/>
                </a:solidFill>
                <a:latin typeface="Pacifico" panose="00000500000000000000" pitchFamily="2" charset="0"/>
              </a:rPr>
              <a:t>Cahier d’essai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EC7D76F-8A39-6903-8944-FF5CDF532B9B}"/>
              </a:ext>
            </a:extLst>
          </p:cNvPr>
          <p:cNvSpPr txBox="1"/>
          <p:nvPr/>
        </p:nvSpPr>
        <p:spPr>
          <a:xfrm rot="16200000">
            <a:off x="5818267" y="4042915"/>
            <a:ext cx="182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965B5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D2695AB7-A581-5559-1CEC-9E1F253F63EB}"/>
              </a:ext>
            </a:extLst>
          </p:cNvPr>
          <p:cNvSpPr/>
          <p:nvPr/>
        </p:nvSpPr>
        <p:spPr>
          <a:xfrm>
            <a:off x="4601041" y="2638720"/>
            <a:ext cx="1803984" cy="487680"/>
          </a:xfrm>
          <a:prstGeom prst="roundRect">
            <a:avLst/>
          </a:prstGeom>
          <a:solidFill>
            <a:srgbClr val="77BCDF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B7BD119-BD92-ED32-7312-12DD7C6D0029}"/>
              </a:ext>
            </a:extLst>
          </p:cNvPr>
          <p:cNvSpPr txBox="1"/>
          <p:nvPr/>
        </p:nvSpPr>
        <p:spPr>
          <a:xfrm>
            <a:off x="4599718" y="2658242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5B8CA95-B2BF-5765-9052-355FC66C4C8A}"/>
              </a:ext>
            </a:extLst>
          </p:cNvPr>
          <p:cNvSpPr txBox="1"/>
          <p:nvPr/>
        </p:nvSpPr>
        <p:spPr>
          <a:xfrm>
            <a:off x="4699238" y="3668342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DEA900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0A3E95BF-C485-A314-74AF-12ED7D48AF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6" y="2594848"/>
            <a:ext cx="640100" cy="6401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F97CE64E-7043-3D8F-1F0A-3C5F7A8E59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204" l="0" r="100000">
                        <a14:foregroundMark x1="78430" y1="29448" x2="66684" y2="22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4114" y="3924924"/>
            <a:ext cx="1033768" cy="989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17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53FB6B-85D6-D569-A0C5-4EAF94A4BEDE}"/>
              </a:ext>
            </a:extLst>
          </p:cNvPr>
          <p:cNvSpPr/>
          <p:nvPr/>
        </p:nvSpPr>
        <p:spPr>
          <a:xfrm>
            <a:off x="12168" y="0"/>
            <a:ext cx="2430902" cy="2459734"/>
          </a:xfrm>
          <a:prstGeom prst="rect">
            <a:avLst/>
          </a:prstGeom>
          <a:solidFill>
            <a:srgbClr val="F69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353358-69D6-37DD-570D-6B61AC0AD6B4}"/>
              </a:ext>
            </a:extLst>
          </p:cNvPr>
          <p:cNvSpPr/>
          <p:nvPr/>
        </p:nvSpPr>
        <p:spPr>
          <a:xfrm>
            <a:off x="231261" y="1814901"/>
            <a:ext cx="1803984" cy="487680"/>
          </a:xfrm>
          <a:prstGeom prst="roundRect">
            <a:avLst/>
          </a:prstGeom>
          <a:solidFill>
            <a:srgbClr val="F9B9B9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8" name="Image 127">
            <a:extLst>
              <a:ext uri="{FF2B5EF4-FFF2-40B4-BE49-F238E27FC236}">
                <a16:creationId xmlns:a16="http://schemas.microsoft.com/office/drawing/2014/main" id="{50E1F0FE-C030-F369-555F-A6C842458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9453" l="0" r="97872">
                        <a14:foregroundMark x1="78473" y1="58687" x2="88110" y2="64159"/>
                        <a14:foregroundMark x1="84856" y1="62927" x2="78473" y2="57319"/>
                        <a14:foregroundMark x1="87484" y1="58960" x2="86608" y2="50068"/>
                        <a14:foregroundMark x1="85232" y1="64159" x2="74718" y2="61560"/>
                        <a14:foregroundMark x1="79850" y1="65527" x2="73717" y2="63748"/>
                        <a14:foregroundMark x1="49437" y1="56635" x2="44055" y2="46648"/>
                        <a14:foregroundMark x1="53442" y1="48700" x2="35920" y2="58140"/>
                        <a14:foregroundMark x1="30788" y1="58960" x2="16270" y2="38304"/>
                        <a14:foregroundMark x1="15519" y1="41587" x2="15394" y2="45417"/>
                        <a14:foregroundMark x1="13392" y1="44049" x2="42053" y2="11491"/>
                        <a14:foregroundMark x1="42178" y1="11902" x2="45307" y2="11354"/>
                        <a14:foregroundMark x1="42804" y1="10534" x2="46683" y2="10670"/>
                        <a14:foregroundMark x1="46934" y1="17373" x2="60451" y2="41724"/>
                        <a14:foregroundMark x1="44556" y1="21751" x2="49687" y2="33653"/>
                        <a14:foregroundMark x1="43179" y1="23393" x2="48686" y2="33789"/>
                        <a14:foregroundMark x1="48310" y1="15869" x2="57196" y2="17647"/>
                        <a14:foregroundMark x1="17272" y1="45964" x2="33417" y2="60055"/>
                        <a14:foregroundMark x1="31039" y1="53488" x2="31790" y2="59371"/>
                        <a14:foregroundMark x1="87860" y1="50752" x2="88986" y2="57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41" y="71391"/>
            <a:ext cx="1803984" cy="1650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F415A3B-3C56-8CC4-637F-7E589010B14C}"/>
              </a:ext>
            </a:extLst>
          </p:cNvPr>
          <p:cNvSpPr txBox="1"/>
          <p:nvPr/>
        </p:nvSpPr>
        <p:spPr>
          <a:xfrm>
            <a:off x="229938" y="1834423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6BF5A2-DD8C-A59D-8322-32AA04EB2DE6}"/>
              </a:ext>
            </a:extLst>
          </p:cNvPr>
          <p:cNvSpPr txBox="1"/>
          <p:nvPr/>
        </p:nvSpPr>
        <p:spPr>
          <a:xfrm>
            <a:off x="796333" y="1383291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89645B-6E63-CA54-5D0C-07B4D85D82B3}"/>
              </a:ext>
            </a:extLst>
          </p:cNvPr>
          <p:cNvSpPr/>
          <p:nvPr/>
        </p:nvSpPr>
        <p:spPr>
          <a:xfrm>
            <a:off x="2409216" y="0"/>
            <a:ext cx="4525288" cy="2459734"/>
          </a:xfrm>
          <a:prstGeom prst="rect">
            <a:avLst/>
          </a:prstGeom>
          <a:solidFill>
            <a:srgbClr val="F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A0933C0-8994-44D4-E817-8A5763799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26" y="-153238"/>
            <a:ext cx="5386897" cy="2381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AA44A17-D3B9-7808-7687-656484DD17AC}"/>
              </a:ext>
            </a:extLst>
          </p:cNvPr>
          <p:cNvSpPr txBox="1"/>
          <p:nvPr/>
        </p:nvSpPr>
        <p:spPr>
          <a:xfrm>
            <a:off x="3579722" y="629819"/>
            <a:ext cx="30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d’anglais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C15F42D-2914-A0DF-4AA7-7752828DC457}"/>
              </a:ext>
            </a:extLst>
          </p:cNvPr>
          <p:cNvSpPr/>
          <p:nvPr/>
        </p:nvSpPr>
        <p:spPr>
          <a:xfrm>
            <a:off x="10758" y="2482508"/>
            <a:ext cx="2430902" cy="24597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7B162CB-8727-59A2-428D-BD2FC2984DF5}"/>
              </a:ext>
            </a:extLst>
          </p:cNvPr>
          <p:cNvSpPr/>
          <p:nvPr/>
        </p:nvSpPr>
        <p:spPr>
          <a:xfrm>
            <a:off x="374500" y="4308911"/>
            <a:ext cx="1657004" cy="4876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C3DE5D8-A538-EEFE-6FE7-54C94892F0B9}"/>
              </a:ext>
            </a:extLst>
          </p:cNvPr>
          <p:cNvSpPr txBox="1"/>
          <p:nvPr/>
        </p:nvSpPr>
        <p:spPr>
          <a:xfrm>
            <a:off x="710557" y="4321473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C67DF9-F625-FFAF-095A-ADF91ABFF67E}"/>
              </a:ext>
            </a:extLst>
          </p:cNvPr>
          <p:cNvSpPr/>
          <p:nvPr/>
        </p:nvSpPr>
        <p:spPr>
          <a:xfrm>
            <a:off x="2407806" y="2482508"/>
            <a:ext cx="4525288" cy="24597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A6B20D0-4740-0523-E9CC-5E9FA4F81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0" b="89945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026" y="2324242"/>
            <a:ext cx="5494649" cy="243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4E41AE7B-B0E2-80DA-F872-BA8977C895EA}"/>
              </a:ext>
            </a:extLst>
          </p:cNvPr>
          <p:cNvSpPr txBox="1"/>
          <p:nvPr/>
        </p:nvSpPr>
        <p:spPr>
          <a:xfrm>
            <a:off x="3933234" y="3079762"/>
            <a:ext cx="243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d’arts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1FBDDD9-9DFA-B164-8ADC-71D72BE9C559}"/>
              </a:ext>
            </a:extLst>
          </p:cNvPr>
          <p:cNvSpPr txBox="1"/>
          <p:nvPr/>
        </p:nvSpPr>
        <p:spPr>
          <a:xfrm>
            <a:off x="5538591" y="1845084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26060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7506027-CA62-7AB5-2C91-A0B3DCCA2983}"/>
              </a:ext>
            </a:extLst>
          </p:cNvPr>
          <p:cNvSpPr txBox="1"/>
          <p:nvPr/>
        </p:nvSpPr>
        <p:spPr>
          <a:xfrm>
            <a:off x="5517715" y="4311926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DEA900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2ABE7C-7309-540D-9719-BC5F193DD8A8}"/>
              </a:ext>
            </a:extLst>
          </p:cNvPr>
          <p:cNvSpPr/>
          <p:nvPr/>
        </p:nvSpPr>
        <p:spPr>
          <a:xfrm>
            <a:off x="-4750" y="4960071"/>
            <a:ext cx="2430902" cy="2459734"/>
          </a:xfrm>
          <a:prstGeom prst="rect">
            <a:avLst/>
          </a:prstGeom>
          <a:solidFill>
            <a:srgbClr val="CAA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6F7277E8-EE3B-8FEC-6782-74C6608F1BC2}"/>
              </a:ext>
            </a:extLst>
          </p:cNvPr>
          <p:cNvSpPr/>
          <p:nvPr/>
        </p:nvSpPr>
        <p:spPr>
          <a:xfrm>
            <a:off x="372081" y="6764214"/>
            <a:ext cx="1657004" cy="4876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21F5239-42EF-4597-D4FE-B38822FDD82A}"/>
              </a:ext>
            </a:extLst>
          </p:cNvPr>
          <p:cNvSpPr txBox="1"/>
          <p:nvPr/>
        </p:nvSpPr>
        <p:spPr>
          <a:xfrm>
            <a:off x="609944" y="6764214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9463B8-F045-B97B-9F55-8C1CCD0FF181}"/>
              </a:ext>
            </a:extLst>
          </p:cNvPr>
          <p:cNvSpPr/>
          <p:nvPr/>
        </p:nvSpPr>
        <p:spPr>
          <a:xfrm>
            <a:off x="2392298" y="4960071"/>
            <a:ext cx="4525288" cy="2459734"/>
          </a:xfrm>
          <a:prstGeom prst="rect">
            <a:avLst/>
          </a:prstGeom>
          <a:solidFill>
            <a:srgbClr val="D7C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F69FD6-28D2-BD33-E3C1-AB49038C2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1" b="100000" l="0" r="10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70" y="4850784"/>
            <a:ext cx="5386897" cy="2381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2ED92C91-1368-6F81-9334-3772FB3891B3}"/>
              </a:ext>
            </a:extLst>
          </p:cNvPr>
          <p:cNvSpPr txBox="1"/>
          <p:nvPr/>
        </p:nvSpPr>
        <p:spPr>
          <a:xfrm>
            <a:off x="3821990" y="5643410"/>
            <a:ext cx="341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d’EMC</a:t>
            </a:r>
          </a:p>
        </p:txBody>
      </p:sp>
      <p:pic>
        <p:nvPicPr>
          <p:cNvPr id="130" name="Image 129">
            <a:extLst>
              <a:ext uri="{FF2B5EF4-FFF2-40B4-BE49-F238E27FC236}">
                <a16:creationId xmlns:a16="http://schemas.microsoft.com/office/drawing/2014/main" id="{40ED791A-8E1D-BF5B-3EB7-DA6E229729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10" y1="26560" x2="9984" y2="44640"/>
                        <a14:foregroundMark x1="7365" y1="15520" x2="18167" y2="8320"/>
                        <a14:foregroundMark x1="20295" y1="47520" x2="27823" y2="49440"/>
                        <a14:foregroundMark x1="34534" y1="72000" x2="86252" y2="20640"/>
                        <a14:foregroundMark x1="87725" y1="18880" x2="89198" y2="22400"/>
                        <a14:foregroundMark x1="34534" y1="47040" x2="26187" y2="55360"/>
                        <a14:foregroundMark x1="22259" y1="50240" x2="22259" y2="5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525" y="5045885"/>
            <a:ext cx="1663614" cy="1636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FF4FB82F-F793-1F95-6672-1313FF352CBC}"/>
              </a:ext>
            </a:extLst>
          </p:cNvPr>
          <p:cNvSpPr txBox="1"/>
          <p:nvPr/>
        </p:nvSpPr>
        <p:spPr>
          <a:xfrm>
            <a:off x="5532431" y="6794397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AF8051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074E8A81-97C3-3219-C5DF-D2929AB601EB}"/>
              </a:ext>
            </a:extLst>
          </p:cNvPr>
          <p:cNvSpPr txBox="1"/>
          <p:nvPr/>
        </p:nvSpPr>
        <p:spPr>
          <a:xfrm>
            <a:off x="509593" y="6299334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CM1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EBC77E5-F6FB-5B28-B128-7D32281DF379}"/>
              </a:ext>
            </a:extLst>
          </p:cNvPr>
          <p:cNvSpPr/>
          <p:nvPr/>
        </p:nvSpPr>
        <p:spPr>
          <a:xfrm>
            <a:off x="0" y="7439761"/>
            <a:ext cx="2430902" cy="2459734"/>
          </a:xfrm>
          <a:prstGeom prst="rect">
            <a:avLst/>
          </a:prstGeom>
          <a:solidFill>
            <a:srgbClr val="BD9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CCF046E9-3C43-4D2A-1C63-D4336F524231}"/>
              </a:ext>
            </a:extLst>
          </p:cNvPr>
          <p:cNvSpPr/>
          <p:nvPr/>
        </p:nvSpPr>
        <p:spPr>
          <a:xfrm>
            <a:off x="372081" y="9243783"/>
            <a:ext cx="1580728" cy="429606"/>
          </a:xfrm>
          <a:prstGeom prst="roundRect">
            <a:avLst/>
          </a:prstGeom>
          <a:solidFill>
            <a:srgbClr val="B8D090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85D686B-AC61-B69E-6596-2F4B3E245E5D}"/>
              </a:ext>
            </a:extLst>
          </p:cNvPr>
          <p:cNvSpPr txBox="1"/>
          <p:nvPr/>
        </p:nvSpPr>
        <p:spPr>
          <a:xfrm>
            <a:off x="592830" y="9262772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488EC1C-80F0-F9E2-5254-1970A119C2C2}"/>
              </a:ext>
            </a:extLst>
          </p:cNvPr>
          <p:cNvSpPr/>
          <p:nvPr/>
        </p:nvSpPr>
        <p:spPr>
          <a:xfrm>
            <a:off x="2397048" y="7439761"/>
            <a:ext cx="4525288" cy="2459734"/>
          </a:xfrm>
          <a:prstGeom prst="rect">
            <a:avLst/>
          </a:prstGeom>
          <a:solidFill>
            <a:srgbClr val="D4B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F3246D23-9E0F-B960-901F-A4FAC9B68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1568" y1="21593" x2="85845" y2="25574"/>
                        <a14:foregroundMark x1="10046" y1="7044" x2="90259" y2="7504"/>
                        <a14:foregroundMark x1="49924" y1="72129" x2="73364" y2="90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37" y="7468336"/>
            <a:ext cx="1714802" cy="1704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EA83DC-0D05-9DED-9A21-CF818FA597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76" y="7250787"/>
            <a:ext cx="5397647" cy="2459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89EDB3FC-3F4C-DE89-FA3A-1B4CE273F919}"/>
              </a:ext>
            </a:extLst>
          </p:cNvPr>
          <p:cNvSpPr txBox="1"/>
          <p:nvPr/>
        </p:nvSpPr>
        <p:spPr>
          <a:xfrm>
            <a:off x="390580" y="7607606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3A142BB8-AAD4-8719-8EB6-75A56882EDF6}"/>
              </a:ext>
            </a:extLst>
          </p:cNvPr>
          <p:cNvSpPr txBox="1"/>
          <p:nvPr/>
        </p:nvSpPr>
        <p:spPr>
          <a:xfrm>
            <a:off x="3519237" y="8084298"/>
            <a:ext cx="3050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chant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&amp; poésie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4D74A85-BCD0-051F-37FD-C88644B4BC6B}"/>
              </a:ext>
            </a:extLst>
          </p:cNvPr>
          <p:cNvSpPr txBox="1"/>
          <p:nvPr/>
        </p:nvSpPr>
        <p:spPr>
          <a:xfrm>
            <a:off x="5506957" y="9269179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A368A8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5E4FCD56-9425-EEC0-5514-D87F2F4EFB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734">
            <a:off x="-81724" y="6471539"/>
            <a:ext cx="887952" cy="887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C089245B-198A-1DC8-3163-6910938542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" y="9131387"/>
            <a:ext cx="756076" cy="756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42667F97-2AF8-3709-4889-38864CA01C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18" y="1873133"/>
            <a:ext cx="586601" cy="586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2" name="ZoneTexte 131">
            <a:extLst>
              <a:ext uri="{FF2B5EF4-FFF2-40B4-BE49-F238E27FC236}">
                <a16:creationId xmlns:a16="http://schemas.microsoft.com/office/drawing/2014/main" id="{BCED89DC-7EEE-4D3D-4BA3-52AD0DF3BE44}"/>
              </a:ext>
            </a:extLst>
          </p:cNvPr>
          <p:cNvSpPr txBox="1"/>
          <p:nvPr/>
        </p:nvSpPr>
        <p:spPr>
          <a:xfrm>
            <a:off x="298525" y="1021060"/>
            <a:ext cx="115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</a:t>
            </a:r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2A2460-D960-5D83-4B8F-A324403597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988">
            <a:off x="57805" y="3935967"/>
            <a:ext cx="687065" cy="687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876FC3B-1B94-9C10-37DA-34DDC0D993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4129" y1="82226" x2="82104" y2="865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81" y="2541698"/>
            <a:ext cx="1657003" cy="168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4A889A-1AC9-E4FD-6217-D913ADCD22ED}"/>
              </a:ext>
            </a:extLst>
          </p:cNvPr>
          <p:cNvSpPr txBox="1"/>
          <p:nvPr/>
        </p:nvSpPr>
        <p:spPr>
          <a:xfrm>
            <a:off x="526359" y="3863207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0B96617-A26D-A6DA-24CC-6483BD0BC8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7041" y1="83428" x2="29264" y2="82821"/>
                        <a14:foregroundMark x1="28981" y1="80962" x2="30356" y2="83549"/>
                        <a14:foregroundMark x1="29749" y1="84762" x2="27890" y2="85853"/>
                        <a14:foregroundMark x1="27769" y1="86985" x2="24737" y2="85610"/>
                        <a14:foregroundMark x1="25465" y1="84883" x2="25829" y2="81730"/>
                        <a14:foregroundMark x1="26192" y1="81205" x2="27284" y2="80962"/>
                        <a14:foregroundMark x1="28011" y1="80841" x2="29507" y2="81205"/>
                        <a14:foregroundMark x1="30598" y1="83185" x2="30234" y2="85489"/>
                        <a14:foregroundMark x1="29992" y1="85853" x2="29264" y2="86257"/>
                        <a14:foregroundMark x1="42563" y1="28739" x2="58246" y2="30477"/>
                        <a14:foregroundMark x1="44179" y1="30841" x2="57397" y2="31811"/>
                        <a14:foregroundMark x1="43088" y1="75101" x2="44179" y2="59701"/>
                        <a14:foregroundMark x1="60428" y1="59095" x2="60550" y2="76314"/>
                        <a14:foregroundMark x1="61277" y1="72191" x2="61277" y2="72191"/>
                        <a14:foregroundMark x1="60914" y1="69240" x2="61035" y2="70089"/>
                        <a14:foregroundMark x1="42684" y1="75829" x2="43816" y2="76556"/>
                        <a14:backgroundMark x1="43088" y1="42199" x2="45271" y2="40986"/>
                        <a14:backgroundMark x1="47979" y1="40744" x2="48343" y2="40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1" y="2751418"/>
            <a:ext cx="2459735" cy="2459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D85DC9-0342-27BC-8CF7-379C9C1135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952" b="89976" l="9995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43" y="5059987"/>
            <a:ext cx="2024150" cy="2579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F59338-EFD4-CE7A-AA5D-90EEF9F20F5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569" b="89976" l="9984" r="89976">
                        <a14:foregroundMark x1="74252" y1="65077" x2="77203" y2="64107"/>
                        <a14:foregroundMark x1="54568" y1="80719" x2="53597" y2="76839"/>
                        <a14:foregroundMark x1="46241" y1="30841" x2="57033" y2="29588"/>
                        <a14:foregroundMark x1="58610" y1="26192" x2="56265" y2="33145"/>
                        <a14:foregroundMark x1="53112" y1="35610" x2="41835" y2="28254"/>
                        <a14:foregroundMark x1="60914" y1="29103" x2="49555" y2="27769"/>
                        <a14:foregroundMark x1="53597" y1="30073" x2="42078" y2="29103"/>
                        <a14:backgroundMark x1="68391" y1="36580" x2="68391" y2="36580"/>
                        <a14:backgroundMark x1="68391" y1="34842" x2="68391" y2="34842"/>
                        <a14:backgroundMark x1="43209" y1="43775" x2="47454" y2="43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47" y="551856"/>
            <a:ext cx="2159185" cy="2159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782A937-E1A6-A9F2-7985-39B18D05DE5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53491" y1="53716" x2="54081" y2="60299"/>
                        <a14:foregroundMark x1="57178" y1="72173" x2="57965" y2="75242"/>
                        <a14:foregroundMark x1="59440" y1="75242" x2="67306" y2="74758"/>
                        <a14:foregroundMark x1="33235" y1="65913" x2="29204" y2="64095"/>
                        <a14:foregroundMark x1="29794" y1="64216" x2="26205" y2="70355"/>
                        <a14:foregroundMark x1="25762" y1="68861" x2="25762" y2="68861"/>
                        <a14:foregroundMark x1="59882" y1="75848" x2="59882" y2="75848"/>
                        <a14:foregroundMark x1="62094" y1="73384" x2="65241" y2="73869"/>
                        <a14:foregroundMark x1="63618" y1="73142" x2="63618" y2="73142"/>
                        <a14:foregroundMark x1="50787" y1="59208" x2="53048" y2="53352"/>
                        <a14:foregroundMark x1="51377" y1="49192" x2="51377" y2="58845"/>
                        <a14:foregroundMark x1="55703" y1="53716" x2="55113" y2="58239"/>
                        <a14:foregroundMark x1="54523" y1="34976" x2="56146" y2="42084"/>
                        <a14:foregroundMark x1="52901" y1="34370" x2="55261" y2="39136"/>
                        <a14:foregroundMark x1="63533" y1="36500" x2="65896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49" y="7032655"/>
            <a:ext cx="3050856" cy="3713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CE522D-6207-5A9F-6412-67CA5F1C5A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42" y="1246650"/>
            <a:ext cx="1179692" cy="1179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42EF663-D89F-1CB3-1889-DE93E091987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78" y="3575584"/>
            <a:ext cx="1279414" cy="1279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4E33334-6CE9-C08A-70A5-4CD89889D82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30" y="6088044"/>
            <a:ext cx="1284604" cy="1284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5009201-6D3A-F527-8BF3-C88E2A0D02E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22" y="8535089"/>
            <a:ext cx="1297293" cy="1297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0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53FB6B-85D6-D569-A0C5-4EAF94A4BEDE}"/>
              </a:ext>
            </a:extLst>
          </p:cNvPr>
          <p:cNvSpPr/>
          <p:nvPr/>
        </p:nvSpPr>
        <p:spPr>
          <a:xfrm>
            <a:off x="12168" y="0"/>
            <a:ext cx="2430902" cy="2459734"/>
          </a:xfrm>
          <a:prstGeom prst="rect">
            <a:avLst/>
          </a:prstGeom>
          <a:solidFill>
            <a:srgbClr val="ECB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353358-69D6-37DD-570D-6B61AC0AD6B4}"/>
              </a:ext>
            </a:extLst>
          </p:cNvPr>
          <p:cNvSpPr/>
          <p:nvPr/>
        </p:nvSpPr>
        <p:spPr>
          <a:xfrm>
            <a:off x="378241" y="1814901"/>
            <a:ext cx="1657004" cy="4876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415A3B-3C56-8CC4-637F-7E589010B14C}"/>
              </a:ext>
            </a:extLst>
          </p:cNvPr>
          <p:cNvSpPr txBox="1"/>
          <p:nvPr/>
        </p:nvSpPr>
        <p:spPr>
          <a:xfrm>
            <a:off x="616104" y="1814901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6EF5F91-40A9-0DC9-9D18-ED5A2F145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129" y1="82226" x2="82104" y2="865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94" y="49921"/>
            <a:ext cx="1657003" cy="168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86BF5A2-DD8C-A59D-8322-32AA04EB2DE6}"/>
              </a:ext>
            </a:extLst>
          </p:cNvPr>
          <p:cNvSpPr txBox="1"/>
          <p:nvPr/>
        </p:nvSpPr>
        <p:spPr>
          <a:xfrm>
            <a:off x="366072" y="1371430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89645B-6E63-CA54-5D0C-07B4D85D82B3}"/>
              </a:ext>
            </a:extLst>
          </p:cNvPr>
          <p:cNvSpPr/>
          <p:nvPr/>
        </p:nvSpPr>
        <p:spPr>
          <a:xfrm>
            <a:off x="2409216" y="0"/>
            <a:ext cx="4525288" cy="2459734"/>
          </a:xfrm>
          <a:prstGeom prst="rect">
            <a:avLst/>
          </a:prstGeom>
          <a:solidFill>
            <a:srgbClr val="F4D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E9E5EC2-2F4B-B74E-1B16-CFF0EA011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" y="1784406"/>
            <a:ext cx="640100" cy="64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D45F995-D6C4-881C-55C9-AA5459F56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0" b="8994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784" y="-142823"/>
            <a:ext cx="5494649" cy="243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129A442-16BE-CC89-CC6D-9C93732C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7" b="98681" l="2515" r="97699">
                        <a14:foregroundMark x1="54589" y1="26886" x2="64009" y2="26288"/>
                        <a14:foregroundMark x1="72625" y1="25716" x2="73267" y2="32711"/>
                        <a14:foregroundMark x1="16778" y1="70650" x2="34653" y2="87578"/>
                        <a14:foregroundMark x1="12229" y1="77371" x2="26679" y2="90789"/>
                        <a14:foregroundMark x1="25100" y1="67886" x2="36553" y2="84366"/>
                        <a14:foregroundMark x1="61493" y1="79263" x2="74980" y2="90366"/>
                        <a14:foregroundMark x1="64945" y1="72567" x2="83463" y2="88026"/>
                        <a14:foregroundMark x1="73401" y1="67588" x2="86272" y2="82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997" y="755857"/>
            <a:ext cx="1717979" cy="18467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AA44A17-D3B9-7808-7687-656484DD17AC}"/>
              </a:ext>
            </a:extLst>
          </p:cNvPr>
          <p:cNvSpPr txBox="1"/>
          <p:nvPr/>
        </p:nvSpPr>
        <p:spPr>
          <a:xfrm>
            <a:off x="3579722" y="629819"/>
            <a:ext cx="30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d’Histoire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A97642E-B376-2074-35B9-B3AC3F7BC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02" y="1180605"/>
            <a:ext cx="1406999" cy="140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C15F42D-2914-A0DF-4AA7-7752828DC457}"/>
              </a:ext>
            </a:extLst>
          </p:cNvPr>
          <p:cNvSpPr/>
          <p:nvPr/>
        </p:nvSpPr>
        <p:spPr>
          <a:xfrm>
            <a:off x="10758" y="2482508"/>
            <a:ext cx="2430902" cy="2459734"/>
          </a:xfrm>
          <a:prstGeom prst="rect">
            <a:avLst/>
          </a:prstGeom>
          <a:solidFill>
            <a:srgbClr val="A5C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27B162CB-8727-59A2-428D-BD2FC2984DF5}"/>
              </a:ext>
            </a:extLst>
          </p:cNvPr>
          <p:cNvSpPr/>
          <p:nvPr/>
        </p:nvSpPr>
        <p:spPr>
          <a:xfrm>
            <a:off x="376831" y="4297409"/>
            <a:ext cx="1657004" cy="487680"/>
          </a:xfrm>
          <a:prstGeom prst="roundRect">
            <a:avLst/>
          </a:prstGeom>
          <a:solidFill>
            <a:srgbClr val="B8D090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C3DE5D8-A538-EEFE-6FE7-54C94892F0B9}"/>
              </a:ext>
            </a:extLst>
          </p:cNvPr>
          <p:cNvSpPr txBox="1"/>
          <p:nvPr/>
        </p:nvSpPr>
        <p:spPr>
          <a:xfrm>
            <a:off x="710557" y="4297409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C67DF9-F625-FFAF-095A-ADF91ABFF67E}"/>
              </a:ext>
            </a:extLst>
          </p:cNvPr>
          <p:cNvSpPr/>
          <p:nvPr/>
        </p:nvSpPr>
        <p:spPr>
          <a:xfrm>
            <a:off x="2407806" y="2482508"/>
            <a:ext cx="4525288" cy="2459734"/>
          </a:xfrm>
          <a:prstGeom prst="rect">
            <a:avLst/>
          </a:prstGeom>
          <a:solidFill>
            <a:srgbClr val="B8D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E85241A-3A9F-C0E9-5BCB-52F1CDB556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1568" y1="21593" x2="85845" y2="25574"/>
                        <a14:foregroundMark x1="10046" y1="7044" x2="90259" y2="7504"/>
                        <a14:foregroundMark x1="49924" y1="72129" x2="73364" y2="90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95" y="2511083"/>
            <a:ext cx="1714802" cy="1704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3E2EB05-2FE4-8EDF-D62D-48CB08AE3FE0}"/>
              </a:ext>
            </a:extLst>
          </p:cNvPr>
          <p:cNvSpPr txBox="1"/>
          <p:nvPr/>
        </p:nvSpPr>
        <p:spPr>
          <a:xfrm>
            <a:off x="401338" y="2650353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976F6D6-D393-86E3-7913-8294BC3DD2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384">
            <a:off x="83788" y="3945181"/>
            <a:ext cx="713506" cy="71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95575BE-1C2B-9DDF-668F-FE1029AD6B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3" b="100000" l="2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26" y="2334262"/>
            <a:ext cx="5457807" cy="2459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4E41AE7B-B0E2-80DA-F872-BA8977C895EA}"/>
              </a:ext>
            </a:extLst>
          </p:cNvPr>
          <p:cNvSpPr txBox="1"/>
          <p:nvPr/>
        </p:nvSpPr>
        <p:spPr>
          <a:xfrm>
            <a:off x="3529995" y="3127045"/>
            <a:ext cx="30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sciences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9EE57BC-6D5C-405B-DE10-66317CF25F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392" y1="84034" x2="49070" y2="86378"/>
                        <a14:foregroundMark x1="57154" y1="77445" x2="59580" y2="81609"/>
                        <a14:foregroundMark x1="43694" y1="31447" x2="61035" y2="31568"/>
                        <a14:foregroundMark x1="64956" y1="43169" x2="67906" y2="44018"/>
                        <a14:foregroundMark x1="68270" y1="44665" x2="68270" y2="46847"/>
                        <a14:foregroundMark x1="68149" y1="47696" x2="66936" y2="48302"/>
                        <a14:foregroundMark x1="66451" y1="48424" x2="65562" y2="48666"/>
                        <a14:foregroundMark x1="66330" y1="48666" x2="66815" y2="48545"/>
                        <a14:foregroundMark x1="64470" y1="42684" x2="65562" y2="42320"/>
                        <a14:foregroundMark x1="65804" y1="42320" x2="67421" y2="43654"/>
                        <a14:foregroundMark x1="68634" y1="44543" x2="68634" y2="44543"/>
                        <a14:foregroundMark x1="68876" y1="44786" x2="68876" y2="44786"/>
                        <a14:foregroundMark x1="43452" y1="18715" x2="41108" y2="19927"/>
                        <a14:foregroundMark x1="43573" y1="11237" x2="43573" y2="11237"/>
                        <a14:backgroundMark x1="42199" y1="12975" x2="42926" y2="12490"/>
                        <a14:backgroundMark x1="52870" y1="44301" x2="51981" y2="43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08" y="2716795"/>
            <a:ext cx="2459733" cy="24597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4C39C721-7DC2-D95B-1A68-0902F451B1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36" y="3818627"/>
            <a:ext cx="1039023" cy="1039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11FBDDD9-9DFA-B164-8ADC-71D72BE9C559}"/>
              </a:ext>
            </a:extLst>
          </p:cNvPr>
          <p:cNvSpPr txBox="1"/>
          <p:nvPr/>
        </p:nvSpPr>
        <p:spPr>
          <a:xfrm>
            <a:off x="5538591" y="1845084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7506027-CA62-7AB5-2C91-A0B3DCCA2983}"/>
              </a:ext>
            </a:extLst>
          </p:cNvPr>
          <p:cNvSpPr txBox="1"/>
          <p:nvPr/>
        </p:nvSpPr>
        <p:spPr>
          <a:xfrm>
            <a:off x="5517715" y="4311926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2ABE7C-7309-540D-9719-BC5F193DD8A8}"/>
              </a:ext>
            </a:extLst>
          </p:cNvPr>
          <p:cNvSpPr/>
          <p:nvPr/>
        </p:nvSpPr>
        <p:spPr>
          <a:xfrm>
            <a:off x="16766" y="4949313"/>
            <a:ext cx="2430902" cy="24597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6F7277E8-EE3B-8FEC-6782-74C6608F1BC2}"/>
              </a:ext>
            </a:extLst>
          </p:cNvPr>
          <p:cNvSpPr/>
          <p:nvPr/>
        </p:nvSpPr>
        <p:spPr>
          <a:xfrm>
            <a:off x="382839" y="6764214"/>
            <a:ext cx="1657004" cy="4876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21F5239-42EF-4597-D4FE-B38822FDD82A}"/>
              </a:ext>
            </a:extLst>
          </p:cNvPr>
          <p:cNvSpPr txBox="1"/>
          <p:nvPr/>
        </p:nvSpPr>
        <p:spPr>
          <a:xfrm>
            <a:off x="620702" y="6764214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F9463B8-F045-B97B-9F55-8C1CCD0FF181}"/>
              </a:ext>
            </a:extLst>
          </p:cNvPr>
          <p:cNvSpPr/>
          <p:nvPr/>
        </p:nvSpPr>
        <p:spPr>
          <a:xfrm>
            <a:off x="2413814" y="4949313"/>
            <a:ext cx="4525288" cy="24597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01590D55-0329-A5F2-AB48-46372AACAD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596" b="91475" l="1619" r="97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43" y="4824413"/>
            <a:ext cx="5487990" cy="2427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2ED92C91-1368-6F81-9334-3772FB3891B3}"/>
              </a:ext>
            </a:extLst>
          </p:cNvPr>
          <p:cNvSpPr txBox="1"/>
          <p:nvPr/>
        </p:nvSpPr>
        <p:spPr>
          <a:xfrm>
            <a:off x="3772588" y="5643410"/>
            <a:ext cx="341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géographie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F4FB82F-F793-1F95-6672-1313FF352CBC}"/>
              </a:ext>
            </a:extLst>
          </p:cNvPr>
          <p:cNvSpPr txBox="1"/>
          <p:nvPr/>
        </p:nvSpPr>
        <p:spPr>
          <a:xfrm>
            <a:off x="5543189" y="6794397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5"/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37E8CC57-F20C-D514-0A05-75A7ED053F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045">
            <a:off x="58928" y="6697917"/>
            <a:ext cx="645043" cy="645043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E0279388-6CE4-1347-5070-7A6FA11246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531" b="99647" l="0" r="100000">
                        <a14:foregroundMark x1="22910" y1="33333" x2="27451" y2="26266"/>
                        <a14:foregroundMark x1="22704" y1="34511" x2="22704" y2="34511"/>
                        <a14:foregroundMark x1="59133" y1="18257" x2="66667" y2="18610"/>
                        <a14:foregroundMark x1="70795" y1="23439" x2="72446" y2="29329"/>
                        <a14:foregroundMark x1="75748" y1="32509" x2="75955" y2="33451"/>
                        <a14:foregroundMark x1="71517" y1="37927" x2="70279" y2="28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03" y="4914744"/>
            <a:ext cx="2166092" cy="1897845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074E8A81-97C3-3219-C5DF-D2929AB601EB}"/>
              </a:ext>
            </a:extLst>
          </p:cNvPr>
          <p:cNvSpPr txBox="1"/>
          <p:nvPr/>
        </p:nvSpPr>
        <p:spPr>
          <a:xfrm>
            <a:off x="442078" y="5967080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E8AB1AF6-B682-FCE8-C9D0-D7F91CEF4B2F}"/>
              </a:ext>
            </a:extLst>
          </p:cNvPr>
          <p:cNvSpPr txBox="1"/>
          <p:nvPr/>
        </p:nvSpPr>
        <p:spPr>
          <a:xfrm>
            <a:off x="891574" y="6314478"/>
            <a:ext cx="1007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F2695615-DBC7-D93E-52BA-2EE6CA7F983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48" y="6258531"/>
            <a:ext cx="981992" cy="981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EB891CF5-D50C-D745-BD3E-5329FFC1E4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2020" y1="87758" x2="39232" y2="82424"/>
                        <a14:foregroundMark x1="35596" y1="83192" x2="44242" y2="63596"/>
                        <a14:foregroundMark x1="58828" y1="81131" x2="58667" y2="83960"/>
                        <a14:foregroundMark x1="69333" y1="27192" x2="81091" y2="19798"/>
                        <a14:foregroundMark x1="85010" y1="25455" x2="73576" y2="18263"/>
                        <a14:foregroundMark x1="83434" y1="28606" x2="77818" y2="30949"/>
                        <a14:foregroundMark x1="78424" y1="31758" x2="72646" y2="31434"/>
                        <a14:foregroundMark x1="72000" y1="31273" x2="69333" y2="25939"/>
                        <a14:foregroundMark x1="69333" y1="25455" x2="70747" y2="19354"/>
                        <a14:foregroundMark x1="71515" y1="18869" x2="77818" y2="16525"/>
                        <a14:foregroundMark x1="77818" y1="16364" x2="82828" y2="19354"/>
                        <a14:foregroundMark x1="83596" y1="21212" x2="83596" y2="27192"/>
                        <a14:foregroundMark x1="83434" y1="28929" x2="70586" y2="24848"/>
                        <a14:foregroundMark x1="72162" y1="21091" x2="78747" y2="28121"/>
                        <a14:foregroundMark x1="81414" y1="23758" x2="74505" y2="29697"/>
                        <a14:foregroundMark x1="72323" y1="18101" x2="74667" y2="16687"/>
                        <a14:foregroundMark x1="84848" y1="23879" x2="83313" y2="20606"/>
                        <a14:foregroundMark x1="82667" y1="19677" x2="81414" y2="18101"/>
                        <a14:foregroundMark x1="40323" y1="33778" x2="55354" y2="30465"/>
                        <a14:foregroundMark x1="50667" y1="37091" x2="45980" y2="37091"/>
                        <a14:foregroundMark x1="49899" y1="41455" x2="52566" y2="37697"/>
                        <a14:foregroundMark x1="33899" y1="35677" x2="42182" y2="38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950">
            <a:off x="1602967" y="4908233"/>
            <a:ext cx="2710270" cy="2710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5EBC77E5-F6FB-5B28-B128-7D32281DF379}"/>
              </a:ext>
            </a:extLst>
          </p:cNvPr>
          <p:cNvSpPr/>
          <p:nvPr/>
        </p:nvSpPr>
        <p:spPr>
          <a:xfrm>
            <a:off x="0" y="7439761"/>
            <a:ext cx="2430902" cy="2459734"/>
          </a:xfrm>
          <a:prstGeom prst="rect">
            <a:avLst/>
          </a:prstGeom>
          <a:solidFill>
            <a:srgbClr val="A5C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CCF046E9-3C43-4D2A-1C63-D4336F524231}"/>
              </a:ext>
            </a:extLst>
          </p:cNvPr>
          <p:cNvSpPr/>
          <p:nvPr/>
        </p:nvSpPr>
        <p:spPr>
          <a:xfrm>
            <a:off x="366073" y="9254662"/>
            <a:ext cx="1657004" cy="487680"/>
          </a:xfrm>
          <a:prstGeom prst="roundRect">
            <a:avLst/>
          </a:prstGeom>
          <a:solidFill>
            <a:srgbClr val="B8D090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85D686B-AC61-B69E-6596-2F4B3E245E5D}"/>
              </a:ext>
            </a:extLst>
          </p:cNvPr>
          <p:cNvSpPr txBox="1"/>
          <p:nvPr/>
        </p:nvSpPr>
        <p:spPr>
          <a:xfrm>
            <a:off x="699799" y="9254662"/>
            <a:ext cx="1158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Prénom : 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488EC1C-80F0-F9E2-5254-1970A119C2C2}"/>
              </a:ext>
            </a:extLst>
          </p:cNvPr>
          <p:cNvSpPr/>
          <p:nvPr/>
        </p:nvSpPr>
        <p:spPr>
          <a:xfrm>
            <a:off x="2397048" y="7439761"/>
            <a:ext cx="4525288" cy="2459734"/>
          </a:xfrm>
          <a:prstGeom prst="rect">
            <a:avLst/>
          </a:prstGeom>
          <a:solidFill>
            <a:srgbClr val="B8D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F3246D23-9E0F-B960-901F-A4FAC9B68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1568" y1="21593" x2="85845" y2="25574"/>
                        <a14:foregroundMark x1="10046" y1="7044" x2="90259" y2="7504"/>
                        <a14:foregroundMark x1="49924" y1="72129" x2="73364" y2="90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37" y="7468336"/>
            <a:ext cx="1714802" cy="1704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89EDB3FC-3F4C-DE89-FA3A-1B4CE273F919}"/>
              </a:ext>
            </a:extLst>
          </p:cNvPr>
          <p:cNvSpPr txBox="1"/>
          <p:nvPr/>
        </p:nvSpPr>
        <p:spPr>
          <a:xfrm>
            <a:off x="390580" y="7607606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acifico" panose="00000500000000000000" pitchFamily="2" charset="0"/>
              </a:rPr>
              <a:t>Classe de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CM1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E106BE07-147C-E57B-6CB0-A9E9AE7B2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384">
            <a:off x="73030" y="8902434"/>
            <a:ext cx="713506" cy="71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58162340-4D51-A57D-A038-1CB460D373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3" b="100000" l="2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68" y="7291515"/>
            <a:ext cx="5457807" cy="2459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ZoneTexte 108">
            <a:extLst>
              <a:ext uri="{FF2B5EF4-FFF2-40B4-BE49-F238E27FC236}">
                <a16:creationId xmlns:a16="http://schemas.microsoft.com/office/drawing/2014/main" id="{3A142BB8-AAD4-8719-8EB6-75A56882EDF6}"/>
              </a:ext>
            </a:extLst>
          </p:cNvPr>
          <p:cNvSpPr txBox="1"/>
          <p:nvPr/>
        </p:nvSpPr>
        <p:spPr>
          <a:xfrm>
            <a:off x="3519237" y="8084298"/>
            <a:ext cx="305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</a:rPr>
              <a:t>Cahier de technologies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4D74A85-BCD0-051F-37FD-C88644B4BC6B}"/>
              </a:ext>
            </a:extLst>
          </p:cNvPr>
          <p:cNvSpPr txBox="1"/>
          <p:nvPr/>
        </p:nvSpPr>
        <p:spPr>
          <a:xfrm>
            <a:off x="5506957" y="9269179"/>
            <a:ext cx="143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Pacifico" panose="00000500000000000000" pitchFamily="2" charset="0"/>
                <a:ea typeface="123Marker" panose="02000603000000000000" pitchFamily="2" charset="0"/>
              </a:rPr>
              <a:t>Année 2023/2024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F2437461-941F-DA1C-46BB-D6D84A0A98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25" y="8576677"/>
            <a:ext cx="1225844" cy="1225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CAC619-8E31-72B7-202A-8204A2149FD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51639" y1="53837" x2="53919" y2="48061"/>
                        <a14:foregroundMark x1="55392" y1="51131" x2="53634" y2="56987"/>
                        <a14:foregroundMark x1="57245" y1="50767" x2="55249" y2="55412"/>
                        <a14:foregroundMark x1="71781" y1="22819" x2="71781" y2="22819"/>
                        <a14:foregroundMark x1="42423" y1="23546" x2="44561" y2="22900"/>
                        <a14:foregroundMark x1="45796" y1="25040" x2="45986" y2="23061"/>
                        <a14:foregroundMark x1="44038" y1="26979" x2="44038" y2="26979"/>
                        <a14:foregroundMark x1="42138" y1="28554" x2="42138" y2="28554"/>
                        <a14:foregroundMark x1="41188" y1="26131" x2="41188" y2="26131"/>
                        <a14:foregroundMark x1="42185" y1="25889" x2="42185" y2="25889"/>
                        <a14:foregroundMark x1="43325" y1="25283" x2="43325" y2="25283"/>
                        <a14:foregroundMark x1="43753" y1="24919" x2="42138" y2="25808"/>
                        <a14:foregroundMark x1="44513" y1="25687" x2="43420" y2="27787"/>
                        <a14:foregroundMark x1="42755" y1="28312" x2="42755" y2="28312"/>
                        <a14:backgroundMark x1="44418" y1="25081" x2="42898" y2="26171"/>
                        <a14:backgroundMark x1="43705" y1="28029" x2="43705" y2="28029"/>
                        <a14:backgroundMark x1="71116" y1="23425" x2="71116" y2="23425"/>
                        <a14:backgroundMark x1="41805" y1="22577" x2="41805" y2="22577"/>
                        <a14:backgroundMark x1="41615" y1="22375" x2="42613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33" y="6887515"/>
            <a:ext cx="3231127" cy="38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24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1065</TotalTime>
  <Words>160</Words>
  <Application>Microsoft Office PowerPoint</Application>
  <PresentationFormat>Format A4 (210 x 297 mm)</PresentationFormat>
  <Paragraphs>67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123Marker</vt:lpstr>
      <vt:lpstr>Arial</vt:lpstr>
      <vt:lpstr>Calibri</vt:lpstr>
      <vt:lpstr>Calibri Light</vt:lpstr>
      <vt:lpstr>Pacifico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c E</cp:lastModifiedBy>
  <cp:revision>15</cp:revision>
  <dcterms:created xsi:type="dcterms:W3CDTF">2023-05-01T15:50:46Z</dcterms:created>
  <dcterms:modified xsi:type="dcterms:W3CDTF">2023-05-05T20:30:34Z</dcterms:modified>
</cp:coreProperties>
</file>