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4053"/>
    <a:srgbClr val="861825"/>
    <a:srgbClr val="9B1C2C"/>
    <a:srgbClr val="773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8FF3-8128-41C0-A5F8-1F6FD4051307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8FBF5-8A11-40BF-AAEE-C9ADF62A08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693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8FF3-8128-41C0-A5F8-1F6FD4051307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8FBF5-8A11-40BF-AAEE-C9ADF62A08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37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8FF3-8128-41C0-A5F8-1F6FD4051307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8FBF5-8A11-40BF-AAEE-C9ADF62A08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433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8FF3-8128-41C0-A5F8-1F6FD4051307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8FBF5-8A11-40BF-AAEE-C9ADF62A08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8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8FF3-8128-41C0-A5F8-1F6FD4051307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8FBF5-8A11-40BF-AAEE-C9ADF62A08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2312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8FF3-8128-41C0-A5F8-1F6FD4051307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8FBF5-8A11-40BF-AAEE-C9ADF62A08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671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8FF3-8128-41C0-A5F8-1F6FD4051307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8FBF5-8A11-40BF-AAEE-C9ADF62A08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9888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8FF3-8128-41C0-A5F8-1F6FD4051307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8FBF5-8A11-40BF-AAEE-C9ADF62A08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0099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8FF3-8128-41C0-A5F8-1F6FD4051307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8FBF5-8A11-40BF-AAEE-C9ADF62A08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79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8FF3-8128-41C0-A5F8-1F6FD4051307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8FBF5-8A11-40BF-AAEE-C9ADF62A08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264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8FF3-8128-41C0-A5F8-1F6FD4051307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8FBF5-8A11-40BF-AAEE-C9ADF62A08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408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E8FF3-8128-41C0-A5F8-1F6FD4051307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8FBF5-8A11-40BF-AAEE-C9ADF62A08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897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B8CBC9F2-D7F7-4D6B-AA46-48BD4B0C1A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" t="10479" b="8656"/>
          <a:stretch/>
        </p:blipFill>
        <p:spPr>
          <a:xfrm>
            <a:off x="-580" y="184720"/>
            <a:ext cx="10692391" cy="739342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DDF22E5-767B-4A78-A3F9-792187FADE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" t="10479" b="8656"/>
          <a:stretch/>
        </p:blipFill>
        <p:spPr>
          <a:xfrm>
            <a:off x="0" y="0"/>
            <a:ext cx="10692391" cy="739342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BAF6D44-4D58-4CF4-AF9B-A636E18033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7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14"/>
          <a:stretch/>
        </p:blipFill>
        <p:spPr>
          <a:xfrm rot="16200000">
            <a:off x="4138282" y="1245141"/>
            <a:ext cx="2618481" cy="10108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F2226DEE-5E52-4A6F-8BD4-97743FBCFD6C}"/>
              </a:ext>
            </a:extLst>
          </p:cNvPr>
          <p:cNvSpPr txBox="1"/>
          <p:nvPr/>
        </p:nvSpPr>
        <p:spPr>
          <a:xfrm>
            <a:off x="-1" y="6113843"/>
            <a:ext cx="106918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rgbClr val="9B1C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ngbearer" panose="0202060205030B020303" pitchFamily="18" charset="0"/>
              </a:rPr>
              <a:t>Classe de CM</a:t>
            </a:r>
            <a:r>
              <a:rPr lang="fr-FR" sz="6000" dirty="0">
                <a:solidFill>
                  <a:srgbClr val="9B1C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ngbearer" panose="0202060205030B020303" pitchFamily="18" charset="0"/>
              </a:rPr>
              <a:t>2</a:t>
            </a:r>
            <a:endParaRPr lang="fr-FR" sz="4800" dirty="0">
              <a:solidFill>
                <a:srgbClr val="9B1C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ingbearer" panose="0202060205030B020303" pitchFamily="18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10BC056-9397-4A9B-94E9-CC7EE80CAE33}"/>
              </a:ext>
            </a:extLst>
          </p:cNvPr>
          <p:cNvSpPr txBox="1"/>
          <p:nvPr/>
        </p:nvSpPr>
        <p:spPr>
          <a:xfrm>
            <a:off x="3138431" y="6887889"/>
            <a:ext cx="4618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DC40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dinal Alternate" panose="02000505020000020003" pitchFamily="2" charset="0"/>
              </a:rPr>
              <a:t>Monsieur </a:t>
            </a:r>
            <a:r>
              <a:rPr lang="fr-FR" sz="2800" dirty="0" err="1">
                <a:solidFill>
                  <a:srgbClr val="DC40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dinal Alternate" panose="02000505020000020003" pitchFamily="2" charset="0"/>
              </a:rPr>
              <a:t>Jouault</a:t>
            </a:r>
            <a:r>
              <a:rPr lang="fr-FR" sz="2800" dirty="0">
                <a:solidFill>
                  <a:srgbClr val="DC40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dinal Alternate" panose="02000505020000020003" pitchFamily="2" charset="0"/>
              </a:rPr>
              <a:t> &amp; Mme </a:t>
            </a:r>
            <a:r>
              <a:rPr lang="fr-FR" sz="2800" dirty="0" err="1">
                <a:solidFill>
                  <a:srgbClr val="DC40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dinal Alternate" panose="02000505020000020003" pitchFamily="2" charset="0"/>
              </a:rPr>
              <a:t>Oblet</a:t>
            </a:r>
            <a:endParaRPr lang="fr-FR" sz="2800" dirty="0">
              <a:solidFill>
                <a:srgbClr val="DC40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rdinal Alternate" panose="02000505020000020003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64AD7A0-78B5-4B1E-A199-59845DE217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293" r="100000">
                        <a14:foregroundMark x1="79436" y1="6471" x2="82021" y2="59412"/>
                        <a14:foregroundMark x1="80964" y1="68824" x2="80964" y2="70588"/>
                        <a14:foregroundMark x1="80964" y1="71176" x2="81199" y2="65294"/>
                        <a14:foregroundMark x1="81316" y1="64706" x2="81669" y2="63529"/>
                        <a14:foregroundMark x1="83314" y1="62941" x2="84254" y2="61765"/>
                        <a14:foregroundMark x1="84841" y1="59412" x2="86839" y2="59412"/>
                        <a14:foregroundMark x1="86839" y1="57647" x2="87897" y2="52353"/>
                        <a14:foregroundMark x1="88367" y1="50588" x2="89542" y2="41765"/>
                        <a14:foregroundMark x1="89542" y1="40000" x2="89894" y2="24706"/>
                        <a14:foregroundMark x1="89894" y1="23529" x2="90012" y2="20588"/>
                        <a14:foregroundMark x1="90012" y1="20000" x2="90012" y2="20000"/>
                        <a14:foregroundMark x1="90834" y1="2941" x2="90717" y2="11176"/>
                        <a14:foregroundMark x1="90599" y1="11176" x2="89894" y2="20000"/>
                        <a14:foregroundMark x1="56169" y1="4706" x2="56522" y2="17647"/>
                        <a14:foregroundMark x1="57344" y1="22941" x2="58049" y2="24706"/>
                        <a14:foregroundMark x1="58284" y1="24706" x2="60870" y2="30588"/>
                        <a14:foregroundMark x1="61105" y1="30588" x2="62045" y2="31765"/>
                        <a14:foregroundMark x1="63690" y1="33529" x2="63690" y2="33529"/>
                        <a14:foregroundMark x1="64277" y1="33529" x2="64277" y2="33529"/>
                        <a14:foregroundMark x1="64630" y1="33529" x2="64630" y2="33529"/>
                        <a14:foregroundMark x1="66040" y1="37647" x2="66040" y2="37647"/>
                        <a14:foregroundMark x1="66392" y1="38235" x2="66392" y2="38235"/>
                        <a14:foregroundMark x1="67450" y1="38235" x2="67803" y2="38235"/>
                        <a14:foregroundMark x1="69683" y1="35294" x2="69683" y2="35294"/>
                        <a14:foregroundMark x1="70623" y1="31765" x2="70623" y2="31765"/>
                        <a14:foregroundMark x1="70858" y1="29412" x2="70858" y2="29412"/>
                        <a14:foregroundMark x1="70858" y1="29412" x2="72268" y2="17059"/>
                        <a14:foregroundMark x1="72503" y1="14706" x2="74736" y2="7059"/>
                        <a14:foregroundMark x1="71210" y1="31176" x2="72268" y2="15882"/>
                        <a14:foregroundMark x1="37485" y1="24118" x2="34078" y2="23529"/>
                        <a14:foregroundMark x1="33725" y1="23529" x2="30905" y2="20588"/>
                        <a14:foregroundMark x1="19859" y1="25882" x2="11516" y2="4706"/>
                        <a14:foregroundMark x1="13984" y1="9412" x2="15041" y2="11765"/>
                        <a14:foregroundMark x1="11281" y1="2353" x2="11281" y2="2353"/>
                        <a14:foregroundMark x1="11163" y1="2941" x2="11163" y2="2941"/>
                        <a14:foregroundMark x1="3760" y1="7059" x2="3995" y2="7059"/>
                        <a14:foregroundMark x1="4700" y1="9412" x2="4700" y2="9412"/>
                        <a14:foregroundMark x1="5405" y1="11176" x2="5405" y2="11176"/>
                        <a14:foregroundMark x1="5523" y1="13529" x2="5523" y2="13529"/>
                        <a14:foregroundMark x1="5523" y1="12353" x2="5523" y2="12353"/>
                        <a14:foregroundMark x1="17509" y1="12941" x2="19506" y2="15294"/>
                        <a14:foregroundMark x1="19976" y1="15294" x2="20917" y2="15294"/>
                        <a14:foregroundMark x1="21152" y1="14706" x2="21504" y2="13529"/>
                        <a14:foregroundMark x1="22209" y1="12941" x2="23267" y2="12941"/>
                        <a14:foregroundMark x1="29965" y1="18824" x2="29965" y2="20588"/>
                        <a14:foregroundMark x1="25264" y1="55882" x2="29377" y2="68824"/>
                        <a14:foregroundMark x1="29612" y1="68824" x2="30317" y2="72353"/>
                        <a14:foregroundMark x1="80964" y1="72353" x2="80964" y2="72353"/>
                        <a14:foregroundMark x1="80964" y1="73529" x2="80964" y2="73529"/>
                        <a14:foregroundMark x1="80494" y1="74118" x2="80494" y2="74118"/>
                        <a14:foregroundMark x1="80494" y1="74118" x2="80494" y2="74118"/>
                        <a14:foregroundMark x1="79906" y1="70588" x2="79906" y2="70588"/>
                        <a14:foregroundMark x1="80259" y1="65882" x2="80259" y2="65882"/>
                        <a14:foregroundMark x1="80846" y1="62353" x2="80846" y2="62353"/>
                        <a14:foregroundMark x1="81434" y1="61765" x2="81434" y2="61765"/>
                        <a14:foregroundMark x1="70153" y1="91765" x2="70153" y2="90000"/>
                        <a14:foregroundMark x1="70153" y1="88824" x2="70505" y2="84706"/>
                        <a14:foregroundMark x1="70505" y1="77647" x2="70505" y2="77647"/>
                        <a14:foregroundMark x1="38073" y1="78235" x2="41011" y2="69412"/>
                        <a14:backgroundMark x1="3290" y1="20000" x2="3995" y2="22353"/>
                        <a14:backgroundMark x1="4348" y1="23529" x2="5170" y2="24706"/>
                        <a14:backgroundMark x1="6345" y1="25294" x2="6816" y2="25294"/>
                        <a14:backgroundMark x1="5288" y1="22941" x2="6698" y2="23529"/>
                        <a14:backgroundMark x1="7756" y1="23529" x2="8461" y2="21176"/>
                        <a14:backgroundMark x1="8461" y1="19412" x2="8461" y2="17059"/>
                        <a14:backgroundMark x1="8578" y1="12941" x2="8578" y2="12941"/>
                        <a14:backgroundMark x1="8813" y1="11176" x2="8813" y2="11176"/>
                        <a14:backgroundMark x1="7873" y1="35294" x2="7873" y2="42353"/>
                        <a14:backgroundMark x1="8578" y1="28235" x2="8578" y2="52353"/>
                        <a14:backgroundMark x1="10223" y1="12353" x2="15629" y2="31176"/>
                        <a14:backgroundMark x1="16216" y1="34706" x2="16451" y2="40000"/>
                        <a14:backgroundMark x1="16451" y1="40000" x2="17861" y2="51765"/>
                        <a14:backgroundMark x1="17979" y1="47647" x2="18801" y2="51176"/>
                        <a14:backgroundMark x1="19389" y1="51765" x2="19741" y2="52941"/>
                        <a14:backgroundMark x1="20682" y1="52941" x2="20682" y2="52941"/>
                        <a14:backgroundMark x1="21152" y1="52941" x2="21622" y2="52353"/>
                        <a14:backgroundMark x1="21857" y1="52353" x2="21857" y2="52353"/>
                        <a14:backgroundMark x1="22327" y1="54118" x2="22327" y2="54118"/>
                        <a14:backgroundMark x1="22797" y1="58235" x2="22797" y2="58235"/>
                        <a14:backgroundMark x1="23149" y1="60588" x2="23149" y2="60588"/>
                        <a14:backgroundMark x1="23267" y1="61765" x2="23619" y2="63529"/>
                        <a14:backgroundMark x1="23737" y1="64118" x2="23737" y2="64118"/>
                        <a14:backgroundMark x1="23737" y1="64706" x2="23737" y2="64706"/>
                        <a14:backgroundMark x1="23854" y1="65294" x2="23854" y2="65294"/>
                        <a14:backgroundMark x1="24912" y1="68824" x2="24912" y2="68824"/>
                        <a14:backgroundMark x1="25382" y1="69412" x2="25382" y2="69412"/>
                        <a14:backgroundMark x1="25499" y1="70000" x2="25734" y2="72353"/>
                        <a14:backgroundMark x1="25734" y1="72353" x2="25734" y2="72353"/>
                        <a14:backgroundMark x1="26322" y1="76471" x2="26322" y2="76471"/>
                        <a14:backgroundMark x1="26675" y1="76471" x2="26675" y2="76471"/>
                        <a14:backgroundMark x1="27732" y1="78824" x2="27732" y2="78824"/>
                        <a14:backgroundMark x1="25264" y1="65294" x2="29730" y2="74706"/>
                        <a14:backgroundMark x1="32315" y1="86471" x2="34195" y2="92941"/>
                        <a14:backgroundMark x1="31727" y1="78824" x2="31727" y2="78824"/>
                        <a14:backgroundMark x1="32785" y1="80000" x2="32785" y2="80000"/>
                        <a14:backgroundMark x1="33020" y1="81765" x2="33020" y2="81765"/>
                        <a14:backgroundMark x1="33373" y1="85294" x2="33373" y2="85294"/>
                        <a14:backgroundMark x1="33608" y1="87059" x2="33608" y2="87059"/>
                        <a14:backgroundMark x1="33960" y1="88824" x2="33960" y2="88824"/>
                        <a14:backgroundMark x1="34430" y1="91176" x2="34430" y2="91176"/>
                        <a14:backgroundMark x1="34783" y1="92353" x2="34783" y2="92353"/>
                        <a14:backgroundMark x1="34783" y1="92353" x2="34783" y2="92353"/>
                        <a14:backgroundMark x1="35488" y1="94706" x2="35488" y2="94706"/>
                        <a14:backgroundMark x1="35488" y1="94706" x2="35488" y2="94706"/>
                        <a14:backgroundMark x1="35488" y1="94706" x2="35840" y2="95882"/>
                        <a14:backgroundMark x1="36310" y1="97059" x2="36898" y2="98235"/>
                        <a14:backgroundMark x1="36898" y1="98235" x2="36898" y2="98235"/>
                        <a14:backgroundMark x1="36898" y1="98235" x2="36898" y2="98235"/>
                        <a14:backgroundMark x1="37838" y1="97647" x2="38543" y2="98824"/>
                        <a14:backgroundMark x1="38543" y1="98824" x2="40541" y2="99412"/>
                        <a14:backgroundMark x1="40893" y1="97647" x2="42186" y2="98235"/>
                        <a14:backgroundMark x1="41951" y1="98235" x2="43126" y2="98235"/>
                        <a14:backgroundMark x1="42891" y1="98235" x2="45476" y2="94118"/>
                        <a14:backgroundMark x1="45006" y1="91176" x2="46181" y2="78824"/>
                        <a14:backgroundMark x1="46416" y1="80588" x2="47709" y2="80588"/>
                        <a14:backgroundMark x1="47944" y1="80588" x2="50999" y2="43529"/>
                        <a14:backgroundMark x1="46769" y1="42353" x2="48884" y2="41765"/>
                        <a14:backgroundMark x1="46298" y1="42941" x2="46298" y2="53529"/>
                        <a14:backgroundMark x1="46769" y1="50000" x2="46298" y2="73529"/>
                        <a14:backgroundMark x1="45828" y1="71176" x2="45828" y2="77059"/>
                        <a14:backgroundMark x1="51939" y1="34118" x2="52409" y2="38824"/>
                        <a14:backgroundMark x1="52291" y1="35882" x2="55229" y2="47059"/>
                        <a14:backgroundMark x1="55464" y1="47059" x2="57814" y2="50000"/>
                        <a14:backgroundMark x1="58519" y1="50000" x2="60165" y2="55882"/>
                        <a14:backgroundMark x1="60870" y1="57059" x2="61340" y2="58235"/>
                        <a14:backgroundMark x1="60870" y1="61176" x2="60870" y2="70588"/>
                        <a14:backgroundMark x1="61340" y1="72353" x2="61810" y2="78235"/>
                        <a14:backgroundMark x1="62045" y1="79412" x2="63925" y2="84706"/>
                        <a14:backgroundMark x1="64042" y1="84706" x2="65100" y2="84706"/>
                        <a14:backgroundMark x1="66863" y1="88824" x2="66863" y2="88824"/>
                        <a14:backgroundMark x1="69565" y1="62353" x2="69565" y2="62353"/>
                        <a14:backgroundMark x1="68978" y1="67059" x2="68978" y2="67059"/>
                        <a14:backgroundMark x1="67920" y1="82941" x2="67920" y2="84706"/>
                        <a14:backgroundMark x1="68155" y1="94118" x2="68155" y2="94118"/>
                        <a14:backgroundMark x1="70505" y1="96471" x2="80024" y2="99412"/>
                        <a14:backgroundMark x1="80259" y1="96471" x2="93655" y2="94118"/>
                        <a14:backgroundMark x1="85429" y1="85294" x2="94007" y2="80000"/>
                        <a14:backgroundMark x1="90482" y1="78824" x2="93067" y2="59412"/>
                        <a14:backgroundMark x1="93184" y1="56471" x2="93772" y2="23529"/>
                        <a14:backgroundMark x1="93772" y1="21765" x2="95065" y2="10000"/>
                        <a14:backgroundMark x1="95535" y1="8235" x2="91422" y2="36471"/>
                        <a14:backgroundMark x1="82139" y1="13529" x2="83784" y2="39412"/>
                        <a14:backgroundMark x1="84136" y1="44706" x2="86604" y2="27647"/>
                        <a14:backgroundMark x1="85546" y1="40588" x2="86369" y2="26471"/>
                        <a14:backgroundMark x1="84489" y1="48824" x2="86134" y2="32941"/>
                        <a14:backgroundMark x1="86134" y1="31176" x2="86604" y2="17059"/>
                        <a14:backgroundMark x1="85429" y1="23529" x2="84841" y2="14706"/>
                        <a14:backgroundMark x1="84606" y1="13529" x2="83314" y2="10588"/>
                        <a14:backgroundMark x1="78496" y1="23529" x2="77321" y2="30588"/>
                        <a14:backgroundMark x1="77556" y1="24706" x2="76263" y2="34706"/>
                        <a14:backgroundMark x1="76263" y1="34706" x2="77556" y2="50000"/>
                        <a14:backgroundMark x1="77673" y1="53529" x2="78848" y2="80000"/>
                        <a14:backgroundMark x1="78966" y1="85294" x2="79318" y2="90588"/>
                        <a14:backgroundMark x1="88367" y1="90000" x2="94595" y2="88235"/>
                        <a14:backgroundMark x1="94712" y1="87059" x2="98237" y2="66471"/>
                        <a14:backgroundMark x1="98472" y1="42353" x2="98942" y2="23529"/>
                        <a14:backgroundMark x1="12103" y1="50588" x2="17156" y2="77059"/>
                        <a14:backgroundMark x1="15864" y1="28235" x2="15864" y2="28235"/>
                        <a14:backgroundMark x1="16451" y1="30588" x2="16451" y2="30588"/>
                        <a14:backgroundMark x1="72268" y1="82353" x2="72620" y2="96471"/>
                        <a14:backgroundMark x1="72620" y1="96471" x2="72620" y2="96471"/>
                        <a14:backgroundMark x1="33608" y1="80588" x2="37015" y2="93529"/>
                        <a14:backgroundMark x1="23854" y1="54706" x2="30552" y2="78824"/>
                        <a14:backgroundMark x1="72268" y1="85294" x2="71210" y2="97059"/>
                        <a14:backgroundMark x1="68155" y1="91176" x2="69448" y2="96471"/>
                        <a14:backgroundMark x1="68390" y1="73529" x2="68860" y2="91176"/>
                        <a14:backgroundMark x1="68625" y1="74118" x2="68743" y2="71176"/>
                        <a14:backgroundMark x1="32197" y1="71176" x2="33490" y2="82353"/>
                        <a14:backgroundMark x1="32432" y1="73529" x2="32432" y2="73529"/>
                        <a14:backgroundMark x1="55347" y1="45882" x2="58754" y2="50588"/>
                        <a14:backgroundMark x1="59107" y1="51176" x2="60870" y2="57059"/>
                        <a14:backgroundMark x1="61692" y1="60588" x2="61692" y2="67647"/>
                        <a14:backgroundMark x1="61692" y1="69412" x2="61692" y2="77647"/>
                        <a14:backgroundMark x1="62632" y1="78235" x2="63572" y2="80588"/>
                        <a14:backgroundMark x1="16921" y1="33529" x2="14454" y2="42353"/>
                        <a14:backgroundMark x1="35605" y1="88235" x2="39013" y2="94706"/>
                        <a14:backgroundMark x1="38778" y1="94706" x2="43361" y2="88235"/>
                        <a14:backgroundMark x1="54289" y1="40000" x2="60047" y2="564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9346" y="4792991"/>
            <a:ext cx="8105775" cy="1619250"/>
          </a:xfrm>
          <a:prstGeom prst="rect">
            <a:avLst/>
          </a:prstGeom>
          <a:effectLst>
            <a:outerShdw blurRad="50800" dist="38100" dir="8460000" sx="103000" sy="103000" algn="tl" rotWithShape="0">
              <a:prstClr val="black">
                <a:alpha val="5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72201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8</Words>
  <Application>Microsoft Office PowerPoint</Application>
  <PresentationFormat>Personnalisé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Cardinal Alternate</vt:lpstr>
      <vt:lpstr>Ringbearer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 E</dc:creator>
  <cp:lastModifiedBy>c E</cp:lastModifiedBy>
  <cp:revision>4</cp:revision>
  <dcterms:created xsi:type="dcterms:W3CDTF">2021-08-26T19:21:39Z</dcterms:created>
  <dcterms:modified xsi:type="dcterms:W3CDTF">2024-07-19T13:37:17Z</dcterms:modified>
</cp:coreProperties>
</file>