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1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6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89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1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4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22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0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4680-F95C-4262-A81E-57F4929D289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7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1F8941-15CF-41A9-A2B8-82B34A4BE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r="9824"/>
          <a:stretch/>
        </p:blipFill>
        <p:spPr>
          <a:xfrm>
            <a:off x="0" y="-1"/>
            <a:ext cx="10825018" cy="7559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C5AE22-5D07-4DD3-B8A8-24FB6D1FB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169" y1="12533" x2="83063" y2="82768"/>
                        <a14:foregroundMark x1="87413" y1="82768" x2="87413" y2="87206"/>
                        <a14:foregroundMark x1="87413" y1="87206" x2="84081" y2="88425"/>
                        <a14:foregroundMark x1="14391" y1="90339" x2="19435" y2="903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935" y="969819"/>
            <a:ext cx="7491941" cy="3983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9B2B94-158E-405D-BC7F-663C7E58E948}"/>
              </a:ext>
            </a:extLst>
          </p:cNvPr>
          <p:cNvSpPr txBox="1"/>
          <p:nvPr/>
        </p:nvSpPr>
        <p:spPr>
          <a:xfrm>
            <a:off x="2857399" y="2555888"/>
            <a:ext cx="47474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nia BLL" panose="02000000000000000000" pitchFamily="2" charset="0"/>
              </a:rPr>
              <a:t>Classe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nia BLL" panose="02000000000000000000" pitchFamily="2" charset="0"/>
              </a:rPr>
              <a:t> </a:t>
            </a:r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nia BLL" panose="02000000000000000000" pitchFamily="2" charset="0"/>
              </a:rPr>
              <a:t>de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nia BLL" panose="02000000000000000000" pitchFamily="2" charset="0"/>
              </a:rPr>
              <a:t> </a:t>
            </a:r>
            <a:r>
              <a:rPr lang="fr-FR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nia BLL" panose="02000000000000000000" pitchFamily="2" charset="0"/>
              </a:rPr>
              <a:t>CP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8B3C09-C9D5-46A7-80DD-E23259230871}"/>
              </a:ext>
            </a:extLst>
          </p:cNvPr>
          <p:cNvSpPr txBox="1"/>
          <p:nvPr/>
        </p:nvSpPr>
        <p:spPr>
          <a:xfrm>
            <a:off x="2671978" y="3242024"/>
            <a:ext cx="534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inal Alternate" panose="02000505020000020003" pitchFamily="2" charset="0"/>
              </a:rPr>
              <a:t>Madame </a:t>
            </a:r>
            <a:r>
              <a:rPr lang="fr-FR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nia BLL" panose="02000000000000000000" pitchFamily="2" charset="0"/>
              </a:rPr>
              <a:t>L</a:t>
            </a:r>
            <a:r>
              <a:rPr lang="fr-F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inal Alternate" panose="02000505020000020003" pitchFamily="2" charset="0"/>
              </a:rPr>
              <a:t>ecler</a:t>
            </a: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inal Alternate" panose="02000505020000020003" pitchFamily="2" charset="0"/>
              </a:rPr>
              <a:t>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3B925F-1B8A-40B6-8CC0-651277043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1" b="100000" l="9924" r="97710">
                        <a14:foregroundMark x1="84351" y1="26531" x2="84924" y2="26531"/>
                        <a14:foregroundMark x1="29962" y1="80029" x2="29962" y2="80029"/>
                        <a14:backgroundMark x1="38740" y1="75364" x2="38740" y2="75364"/>
                        <a14:backgroundMark x1="37786" y1="77843" x2="37786" y2="77843"/>
                        <a14:backgroundMark x1="38931" y1="79738" x2="38931" y2="79738"/>
                        <a14:backgroundMark x1="56107" y1="88776" x2="55916" y2="925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872" y="4339284"/>
            <a:ext cx="2303558" cy="3015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2E2D8F7-80FA-4B41-B0A1-C66E7CD05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78" b="95826" l="9324" r="100000">
                        <a14:foregroundMark x1="57343" y1="77677" x2="57343" y2="77677"/>
                        <a14:foregroundMark x1="67599" y1="79673" x2="48718" y2="79673"/>
                        <a14:foregroundMark x1="53147" y1="90018" x2="53147" y2="89111"/>
                        <a14:foregroundMark x1="58741" y1="84029" x2="59674" y2="89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1765" y="4536756"/>
            <a:ext cx="2158760" cy="27726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61D7734-A645-4436-8230-DF2F22A80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451" y="4624160"/>
            <a:ext cx="2061933" cy="2772674"/>
          </a:xfrm>
          <a:prstGeom prst="rect">
            <a:avLst/>
          </a:prstGeom>
          <a:effectLst>
            <a:outerShdw blurRad="50800" dist="38100" dir="5400000" sx="109000" sy="109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8730952-B7DC-4D2A-BA41-BAC901E793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865" b="97393" l="9816" r="89724">
                        <a14:backgroundMark x1="40184" y1="27147" x2="46779" y2="37423"/>
                        <a14:backgroundMark x1="38957" y1="28834" x2="34969" y2="44172"/>
                        <a14:backgroundMark x1="34816" y1="32209" x2="23006" y2="42638"/>
                        <a14:backgroundMark x1="43558" y1="22699" x2="45245" y2="22546"/>
                        <a14:backgroundMark x1="47239" y1="22699" x2="50613" y2="24847"/>
                        <a14:backgroundMark x1="65337" y1="21319" x2="68405" y2="28528"/>
                        <a14:backgroundMark x1="67331" y1="27301" x2="62423" y2="35583"/>
                        <a14:backgroundMark x1="61196" y1="35429" x2="60736" y2="38190"/>
                        <a14:backgroundMark x1="58742" y1="36196" x2="60583" y2="34049"/>
                        <a14:backgroundMark x1="58589" y1="35123" x2="61196" y2="33129"/>
                        <a14:backgroundMark x1="60429" y1="33282" x2="58129" y2="35276"/>
                        <a14:backgroundMark x1="58742" y1="37117" x2="59969" y2="40337"/>
                        <a14:backgroundMark x1="59663" y1="40337" x2="60583" y2="41258"/>
                        <a14:backgroundMark x1="59509" y1="39571" x2="59509" y2="39571"/>
                        <a14:backgroundMark x1="59049" y1="39417" x2="59049" y2="39417"/>
                        <a14:backgroundMark x1="62730" y1="41104" x2="63650" y2="41564"/>
                        <a14:backgroundMark x1="63344" y1="42178" x2="63344" y2="42178"/>
                        <a14:backgroundMark x1="62730" y1="42331" x2="62730" y2="42331"/>
                        <a14:backgroundMark x1="31442" y1="46626" x2="33436" y2="43405"/>
                        <a14:backgroundMark x1="32822" y1="46012" x2="30982" y2="48313"/>
                        <a14:backgroundMark x1="32362" y1="43405" x2="37270" y2="39877"/>
                        <a14:backgroundMark x1="43098" y1="39724" x2="43098" y2="40184"/>
                        <a14:backgroundMark x1="43252" y1="40798" x2="43252" y2="40798"/>
                        <a14:backgroundMark x1="40644" y1="28834" x2="39571" y2="24233"/>
                        <a14:backgroundMark x1="40184" y1="25307" x2="40644" y2="23160"/>
                        <a14:backgroundMark x1="44018" y1="23006" x2="41411" y2="22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71" y="180306"/>
            <a:ext cx="2479675" cy="247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0FE8E00-7E5D-411C-8EBC-A504941529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6579" y1="38904" x2="61711" y2="38235"/>
                        <a14:foregroundMark x1="59079" y1="41845" x2="66579" y2="39171"/>
                        <a14:foregroundMark x1="69474" y1="39305" x2="69474" y2="39305"/>
                        <a14:foregroundMark x1="71579" y1="40775" x2="71579" y2="40775"/>
                        <a14:foregroundMark x1="71974" y1="42513" x2="71974" y2="43316"/>
                        <a14:foregroundMark x1="71447" y1="45588" x2="70526" y2="46658"/>
                        <a14:foregroundMark x1="67368" y1="50401" x2="64474" y2="52674"/>
                        <a14:foregroundMark x1="61842" y1="54412" x2="59474" y2="56417"/>
                        <a14:foregroundMark x1="58421" y1="57086" x2="57368" y2="58021"/>
                        <a14:foregroundMark x1="56974" y1="58155" x2="56579" y2="58556"/>
                        <a14:foregroundMark x1="54605" y1="58556" x2="54605" y2="58556"/>
                        <a14:foregroundMark x1="71447" y1="69920" x2="71447" y2="69920"/>
                        <a14:foregroundMark x1="70000" y1="67513" x2="72632" y2="65642"/>
                        <a14:foregroundMark x1="74342" y1="64439" x2="74342" y2="64439"/>
                        <a14:foregroundMark x1="75132" y1="62299" x2="75132" y2="62299"/>
                        <a14:foregroundMark x1="76316" y1="61631" x2="76316" y2="61631"/>
                        <a14:foregroundMark x1="78684" y1="61230" x2="79211" y2="60428"/>
                        <a14:foregroundMark x1="80263" y1="59626" x2="82237" y2="58957"/>
                        <a14:foregroundMark x1="83684" y1="58289" x2="83684" y2="58289"/>
                        <a14:foregroundMark x1="67763" y1="37433" x2="67105" y2="36898"/>
                        <a14:foregroundMark x1="56711" y1="37032" x2="56579" y2="37433"/>
                        <a14:foregroundMark x1="53947" y1="38235" x2="52237" y2="38904"/>
                        <a14:foregroundMark x1="49474" y1="39706" x2="48816" y2="4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7" y="1758940"/>
            <a:ext cx="3013752" cy="2966167"/>
          </a:xfrm>
          <a:prstGeom prst="rect">
            <a:avLst/>
          </a:prstGeom>
          <a:effectLst>
            <a:outerShdw blurRad="50800" dist="38100" dir="5400000" sx="109000" sy="109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517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5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Cardinal Alternate</vt:lpstr>
      <vt:lpstr>Narnia BLL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1</cp:revision>
  <dcterms:created xsi:type="dcterms:W3CDTF">2021-08-30T19:18:41Z</dcterms:created>
  <dcterms:modified xsi:type="dcterms:W3CDTF">2021-08-30T20:07:31Z</dcterms:modified>
</cp:coreProperties>
</file>