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752"/>
    <a:srgbClr val="BC5F1F"/>
    <a:srgbClr val="463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8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8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4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12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4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4077-9708-409B-9E23-E1CAA95C9346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1CDA-1DF8-4588-872B-DCF1727F7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9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CEA62D-2AE3-46D9-9B33-8A774C56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67C62F-EF26-466E-9AF2-1A3FDB7481FC}"/>
              </a:ext>
            </a:extLst>
          </p:cNvPr>
          <p:cNvSpPr txBox="1"/>
          <p:nvPr/>
        </p:nvSpPr>
        <p:spPr>
          <a:xfrm>
            <a:off x="2004164" y="3407079"/>
            <a:ext cx="2893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463520"/>
                </a:solidFill>
                <a:latin typeface="bromello" panose="03060900000000020004" pitchFamily="66" charset="0"/>
              </a:rPr>
              <a:t>Classe de </a:t>
            </a:r>
            <a:r>
              <a:rPr lang="fr-FR" sz="6600" dirty="0">
                <a:solidFill>
                  <a:srgbClr val="4D6752"/>
                </a:solidFill>
                <a:latin typeface="bromello" panose="03060900000000020004" pitchFamily="66" charset="0"/>
              </a:rPr>
              <a:t>CM1</a:t>
            </a:r>
          </a:p>
          <a:p>
            <a:pPr algn="ctr"/>
            <a:r>
              <a:rPr lang="fr-FR" sz="3600" dirty="0">
                <a:latin typeface="KG Primary Italics" panose="02000506000000020003" pitchFamily="2" charset="0"/>
              </a:rPr>
              <a:t>Sophie </a:t>
            </a:r>
            <a:r>
              <a:rPr lang="fr-FR" sz="3600" dirty="0">
                <a:solidFill>
                  <a:srgbClr val="BC5F1F"/>
                </a:solidFill>
                <a:latin typeface="KG Primary Italics" panose="02000506000000020003" pitchFamily="2" charset="0"/>
              </a:rPr>
              <a:t>Poteau</a:t>
            </a:r>
            <a:r>
              <a:rPr lang="fr-FR" sz="3600" dirty="0">
                <a:latin typeface="KG Primary Italics" panose="02000506000000020003" pitchFamily="2" charset="0"/>
              </a:rPr>
              <a:t> &amp; </a:t>
            </a:r>
            <a:r>
              <a:rPr lang="fr-FR" sz="3600" dirty="0">
                <a:solidFill>
                  <a:srgbClr val="BC5F1F"/>
                </a:solidFill>
                <a:latin typeface="KG Primary Italics" panose="02000506000000020003" pitchFamily="2" charset="0"/>
              </a:rPr>
              <a:t>Elodie</a:t>
            </a:r>
            <a:r>
              <a:rPr lang="fr-FR" sz="3600" dirty="0">
                <a:latin typeface="KG Primary Italics" panose="02000506000000020003" pitchFamily="2" charset="0"/>
              </a:rPr>
              <a:t> Benoist</a:t>
            </a:r>
          </a:p>
        </p:txBody>
      </p:sp>
    </p:spTree>
    <p:extLst>
      <p:ext uri="{BB962C8B-B14F-4D97-AF65-F5344CB8AC3E}">
        <p14:creationId xmlns:p14="http://schemas.microsoft.com/office/powerpoint/2010/main" val="41651562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</Words>
  <Application>Microsoft Office PowerPoint</Application>
  <PresentationFormat>Format A4 (210 x 297 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bromello</vt:lpstr>
      <vt:lpstr>Calibri</vt:lpstr>
      <vt:lpstr>Calibri Light</vt:lpstr>
      <vt:lpstr>KG Primary Italics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Etancelin</dc:creator>
  <cp:lastModifiedBy>Sophie Etancelin</cp:lastModifiedBy>
  <cp:revision>3</cp:revision>
  <dcterms:created xsi:type="dcterms:W3CDTF">2025-07-22T17:23:17Z</dcterms:created>
  <dcterms:modified xsi:type="dcterms:W3CDTF">2025-07-22T17:25:55Z</dcterms:modified>
</cp:coreProperties>
</file>