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688"/>
    <a:srgbClr val="327296"/>
    <a:srgbClr val="163242"/>
    <a:srgbClr val="455D73"/>
    <a:srgbClr val="520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1D944-74FB-40C6-8E89-8664287FC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178523-0622-4CA2-AB20-FCA6A9751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9ED755-F176-44D3-B93A-CA0402E2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F3F840-E844-422C-8BCA-981504C5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28B15-4AC0-4503-9199-30362525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6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28CF6-B201-49F3-95DA-EAA6E877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E4184F-FF81-46F7-880C-8078C88CE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689D6-0BD4-4536-AEBD-B633C336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AC09C-00E9-4096-84B7-074F1283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D35D3E-5483-45D9-A2BB-7A1E3318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1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FE45D9-486B-4A53-81F9-E6D6F6E07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B61803-BBDF-4D80-B5D6-CD4115D1A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55053-24BF-400F-A58D-E4D9CA49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B10E7-2D02-49CD-ACC3-69619DC0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98634-D301-47E8-9C33-3E8B5180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8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7E767-8142-4119-BAC5-B595F966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BDB6A-6020-4CCC-8CB9-A4A99F6B7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054FA-0C5E-4535-A076-06B4EE05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7BF7D-8E72-4EF3-9602-6E739E59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D2FF0-79CD-4D6C-B38D-DE534B5C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36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69F06-EAF3-4766-B353-E0421474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ED235-48DD-4C52-A5CF-584182ED8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B8FF9F-A09A-432C-9C80-11BCA9C6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2ACF6-B082-45A6-9E89-E6871968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32F0E-3EBA-450D-9F76-2E2EAB01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6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375EB-9A5A-4403-9E3E-4B9426A3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42D19-2500-4657-90D8-A62D46D9D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2AE4AC-E07A-4B9C-89EB-6685FCBC4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675206-39E0-4840-932C-D2DC57BC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E020F1-A8D4-4C7A-A327-E0B5077A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E6F8C5-4C0C-4543-979D-1CC593F7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A7233-7840-4F85-8F50-29BC62C9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0544E-590A-4509-A23F-87E31E7A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33E23B-9FE8-4F18-A1D5-FD640B5E9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F004F2-2349-4BE3-BA26-9302AEC86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D8E974-3892-4571-B42F-EC6F563CD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5CED3-2850-4B06-BB49-0891B71B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87651C-004E-4CCA-9E90-9F8D6ED2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12EB9B-1648-4D1E-ADDA-78768F94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C3562-2132-4D18-AE7B-265B9250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BF76C9-7369-423B-BC06-EEC215AF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965F9A-0DC4-4D3C-8C6D-E0276E8D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AEAEF6-A363-4537-847C-7D46CC6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5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A59DF3-F2BA-426C-A618-0662A924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78CFF8-B1C4-47BB-81E8-33C35E7C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47457-5B5F-4824-85D0-E81D4A4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1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2D294-B2F6-4666-B1E9-B4804E90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D63638-72E4-4821-8DB6-206722E0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86B69D-D338-4599-8266-46B838880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18EEFE-8BF8-45B6-BABC-09877C8B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4552EB-0B71-47D1-A1B5-339F2144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8EC5E-6024-48B1-B401-43586AE3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49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F3F2A-0F77-4B25-8920-ECDA55C3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90DD96-2C08-4074-9A64-8187C3549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5A09A7-EA5F-4A99-8978-B0DD3BFC0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78CCC4-0907-4693-8A80-1DB8BE71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DD025-34EE-4B22-883E-55F7872F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4DB77C-258F-416D-B167-0816FF74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41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78A3D3-E9A5-4EEE-892B-70FA75CB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143309-3996-4E1E-8518-FACB85D1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1CF55-3706-4C1F-A3D4-21AB619DB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BC19-9A51-4109-B1B0-683785A47B62}" type="datetimeFigureOut">
              <a:rPr lang="fr-FR" smtClean="0"/>
              <a:t>12/07/2025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329E0-E956-4C06-9F12-933446008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DBBF5E-B626-4668-A213-6EE1F1DC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204F-9E9D-44D4-B73E-B18E5FD5F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4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2BA795-8E72-46EF-8B55-3AC442535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C243E9-907A-47C0-9E96-D0BCE9C3742F}"/>
              </a:ext>
            </a:extLst>
          </p:cNvPr>
          <p:cNvSpPr txBox="1"/>
          <p:nvPr/>
        </p:nvSpPr>
        <p:spPr>
          <a:xfrm rot="279103">
            <a:off x="4503252" y="4152324"/>
            <a:ext cx="1350818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fr-FR" sz="2800" dirty="0">
                <a:solidFill>
                  <a:srgbClr val="163242"/>
                </a:solidFill>
                <a:latin typeface="KG Eliza Schuyler Script" panose="03000500000000020002" pitchFamily="66" charset="0"/>
              </a:rPr>
              <a:t>Classe </a:t>
            </a:r>
          </a:p>
          <a:p>
            <a:pPr algn="ctr">
              <a:lnSpc>
                <a:spcPts val="2900"/>
              </a:lnSpc>
            </a:pPr>
            <a:r>
              <a:rPr lang="fr-FR" sz="2400" dirty="0">
                <a:solidFill>
                  <a:srgbClr val="163242"/>
                </a:solidFill>
                <a:latin typeface="KG Eliza Schuyler Script" panose="03000500000000020002" pitchFamily="66" charset="0"/>
              </a:rPr>
              <a:t>de</a:t>
            </a:r>
          </a:p>
          <a:p>
            <a:pPr algn="ctr">
              <a:lnSpc>
                <a:spcPts val="5100"/>
              </a:lnSpc>
            </a:pPr>
            <a:r>
              <a:rPr lang="fr-FR" sz="4400" dirty="0">
                <a:solidFill>
                  <a:srgbClr val="0C7688"/>
                </a:solidFill>
                <a:latin typeface="KG Eliza Schuyler Script" panose="03000500000000020002" pitchFamily="66" charset="0"/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596111-D1F2-4E02-92CE-7EDFE4E5312D}"/>
              </a:ext>
            </a:extLst>
          </p:cNvPr>
          <p:cNvSpPr txBox="1"/>
          <p:nvPr/>
        </p:nvSpPr>
        <p:spPr>
          <a:xfrm rot="21424765">
            <a:off x="5879976" y="4027981"/>
            <a:ext cx="1438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C7688"/>
                </a:solidFill>
                <a:latin typeface="KG Eliza Schuyler Script" panose="03000500000000020002" pitchFamily="66" charset="0"/>
              </a:rPr>
              <a:t>Sophie</a:t>
            </a:r>
            <a:r>
              <a:rPr lang="fr-FR" sz="2000" dirty="0">
                <a:solidFill>
                  <a:srgbClr val="163242"/>
                </a:solidFill>
                <a:latin typeface="KG Eliza Schuyler Script" panose="03000500000000020002" pitchFamily="66" charset="0"/>
              </a:rPr>
              <a:t> Poteau </a:t>
            </a:r>
          </a:p>
          <a:p>
            <a:pPr algn="ctr"/>
            <a:r>
              <a:rPr lang="fr-FR" sz="2000" dirty="0">
                <a:solidFill>
                  <a:srgbClr val="163242"/>
                </a:solidFill>
                <a:latin typeface="KG Eliza Schuyler Script" panose="03000500000000020002" pitchFamily="66" charset="0"/>
              </a:rPr>
              <a:t>&amp; </a:t>
            </a:r>
          </a:p>
          <a:p>
            <a:pPr algn="ctr"/>
            <a:r>
              <a:rPr lang="fr-FR" sz="2000" dirty="0">
                <a:solidFill>
                  <a:srgbClr val="0C7688"/>
                </a:solidFill>
                <a:latin typeface="KG Eliza Schuyler Script" panose="03000500000000020002" pitchFamily="66" charset="0"/>
              </a:rPr>
              <a:t>Élodie </a:t>
            </a:r>
            <a:r>
              <a:rPr lang="fr-FR" sz="2000" dirty="0">
                <a:solidFill>
                  <a:srgbClr val="163242"/>
                </a:solidFill>
                <a:latin typeface="KG Eliza Schuyler Script" panose="03000500000000020002" pitchFamily="66" charset="0"/>
              </a:rPr>
              <a:t>Benoist</a:t>
            </a:r>
          </a:p>
        </p:txBody>
      </p:sp>
    </p:spTree>
    <p:extLst>
      <p:ext uri="{BB962C8B-B14F-4D97-AF65-F5344CB8AC3E}">
        <p14:creationId xmlns:p14="http://schemas.microsoft.com/office/powerpoint/2010/main" val="12804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147BFA4-6F94-4D21-A361-6A39B032BEF8}"/>
              </a:ext>
            </a:extLst>
          </p:cNvPr>
          <p:cNvGrpSpPr/>
          <p:nvPr/>
        </p:nvGrpSpPr>
        <p:grpSpPr>
          <a:xfrm>
            <a:off x="952500" y="0"/>
            <a:ext cx="10287000" cy="6858000"/>
            <a:chOff x="952500" y="0"/>
            <a:chExt cx="10287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BAA8D0E-F396-46F7-8683-7FB19526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0"/>
              <a:ext cx="10287000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5E9E3AD-7EB0-4813-BDCF-22BCE92D5F8C}"/>
                </a:ext>
              </a:extLst>
            </p:cNvPr>
            <p:cNvSpPr txBox="1"/>
            <p:nvPr/>
          </p:nvSpPr>
          <p:spPr>
            <a:xfrm rot="279103">
              <a:off x="4563084" y="3698261"/>
              <a:ext cx="13508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L’école </a:t>
              </a:r>
              <a:r>
                <a:rPr lang="fr-FR" sz="2400" dirty="0">
                  <a:solidFill>
                    <a:srgbClr val="0C7688"/>
                  </a:solidFill>
                  <a:latin typeface="KG Eliza Schuyler Script" panose="03000500000000020002" pitchFamily="66" charset="0"/>
                </a:rPr>
                <a:t>Jeanne d’Arc </a:t>
              </a:r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remonte le temps…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E4756C1-6941-4F85-A63C-7C364161F459}"/>
                </a:ext>
              </a:extLst>
            </p:cNvPr>
            <p:cNvSpPr txBox="1"/>
            <p:nvPr/>
          </p:nvSpPr>
          <p:spPr>
            <a:xfrm rot="21424765">
              <a:off x="6046308" y="3719751"/>
              <a:ext cx="14389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… et</a:t>
              </a:r>
            </a:p>
            <a:p>
              <a:pPr algn="ctr"/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réinvente l’Histoire !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1BB06D-197B-440D-AB35-A71B39135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98" b="90713" l="9977" r="89990">
                          <a14:foregroundMark x1="16015" y1="89154" x2="43623" y2="91653"/>
                          <a14:foregroundMark x1="43623" y1="91653" x2="59445" y2="90713"/>
                          <a14:foregroundMark x1="59445" y1="90713" x2="70552" y2="90713"/>
                          <a14:foregroundMark x1="70552" y1="90713" x2="72522" y2="90667"/>
                          <a14:foregroundMark x1="14401" y1="60307" x2="14401" y2="603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47133">
              <a:off x="6499814" y="4591003"/>
              <a:ext cx="723545" cy="101885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7292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EE5B1-83DD-456A-81F5-ADCA65413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DCC88B-EB2F-473E-95A4-326F21AFE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8F3A16-A584-4F3E-8726-E3EA2E0B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147BFA4-6F94-4D21-A361-6A39B032BEF8}"/>
              </a:ext>
            </a:extLst>
          </p:cNvPr>
          <p:cNvGrpSpPr/>
          <p:nvPr/>
        </p:nvGrpSpPr>
        <p:grpSpPr>
          <a:xfrm>
            <a:off x="952500" y="0"/>
            <a:ext cx="10287000" cy="6858000"/>
            <a:chOff x="952500" y="0"/>
            <a:chExt cx="10287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BAA8D0E-F396-46F7-8683-7FB195264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0"/>
              <a:ext cx="10287000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5E9E3AD-7EB0-4813-BDCF-22BCE92D5F8C}"/>
                </a:ext>
              </a:extLst>
            </p:cNvPr>
            <p:cNvSpPr txBox="1"/>
            <p:nvPr/>
          </p:nvSpPr>
          <p:spPr>
            <a:xfrm rot="279103">
              <a:off x="4572921" y="3821397"/>
              <a:ext cx="1350818" cy="149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fr-FR" sz="28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Classe </a:t>
              </a:r>
            </a:p>
            <a:p>
              <a:pPr algn="ctr">
                <a:lnSpc>
                  <a:spcPts val="2900"/>
                </a:lnSpc>
              </a:pPr>
              <a:r>
                <a:rPr lang="fr-FR" sz="24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de</a:t>
              </a:r>
            </a:p>
            <a:p>
              <a:pPr algn="ctr">
                <a:lnSpc>
                  <a:spcPts val="5100"/>
                </a:lnSpc>
              </a:pPr>
              <a:r>
                <a:rPr lang="fr-FR" sz="4400" dirty="0">
                  <a:solidFill>
                    <a:srgbClr val="0C7688"/>
                  </a:solidFill>
                  <a:latin typeface="KG Eliza Schuyler Script" panose="03000500000000020002" pitchFamily="66" charset="0"/>
                </a:rPr>
                <a:t>CM1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E4756C1-6941-4F85-A63C-7C364161F459}"/>
                </a:ext>
              </a:extLst>
            </p:cNvPr>
            <p:cNvSpPr txBox="1"/>
            <p:nvPr/>
          </p:nvSpPr>
          <p:spPr>
            <a:xfrm rot="21424765">
              <a:off x="6054149" y="3750865"/>
              <a:ext cx="14389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0C7688"/>
                  </a:solidFill>
                  <a:latin typeface="KG Eliza Schuyler Script" panose="03000500000000020002" pitchFamily="66" charset="0"/>
                </a:rPr>
                <a:t>Sophie</a:t>
              </a:r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 Poteau </a:t>
              </a:r>
            </a:p>
            <a:p>
              <a:pPr algn="ctr"/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&amp; </a:t>
              </a:r>
            </a:p>
            <a:p>
              <a:pPr algn="ctr"/>
              <a:r>
                <a:rPr lang="fr-FR" sz="2000" dirty="0">
                  <a:solidFill>
                    <a:srgbClr val="0C7688"/>
                  </a:solidFill>
                  <a:latin typeface="KG Eliza Schuyler Script" panose="03000500000000020002" pitchFamily="66" charset="0"/>
                </a:rPr>
                <a:t>Élodie </a:t>
              </a:r>
              <a:r>
                <a:rPr lang="fr-FR" sz="2000" dirty="0">
                  <a:solidFill>
                    <a:srgbClr val="163242"/>
                  </a:solidFill>
                  <a:latin typeface="KG Eliza Schuyler Script" panose="03000500000000020002" pitchFamily="66" charset="0"/>
                </a:rPr>
                <a:t>Benoist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841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Office PowerPoint</Application>
  <PresentationFormat>Grand écran</PresentationFormat>
  <Paragraphs>15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KG Eliza Schuyler Script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Etancelin</dc:creator>
  <cp:lastModifiedBy>Sophie Etancelin</cp:lastModifiedBy>
  <cp:revision>16</cp:revision>
  <dcterms:created xsi:type="dcterms:W3CDTF">2025-07-12T19:54:23Z</dcterms:created>
  <dcterms:modified xsi:type="dcterms:W3CDTF">2025-07-12T20:29:04Z</dcterms:modified>
</cp:coreProperties>
</file>