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F6E"/>
    <a:srgbClr val="F16F1B"/>
    <a:srgbClr val="0E9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F689-9B5A-4706-B6E7-DD7F44EE77D6}" type="datetimeFigureOut">
              <a:rPr lang="fr-FR" smtClean="0"/>
              <a:t>22/07/2025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FBA4-29D3-4DFB-BEEC-00274E4BEB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96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F689-9B5A-4706-B6E7-DD7F44EE77D6}" type="datetimeFigureOut">
              <a:rPr lang="fr-FR" smtClean="0"/>
              <a:t>22/07/2025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FBA4-29D3-4DFB-BEEC-00274E4BEB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42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F689-9B5A-4706-B6E7-DD7F44EE77D6}" type="datetimeFigureOut">
              <a:rPr lang="fr-FR" smtClean="0"/>
              <a:t>22/07/2025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FBA4-29D3-4DFB-BEEC-00274E4BEB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96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F689-9B5A-4706-B6E7-DD7F44EE77D6}" type="datetimeFigureOut">
              <a:rPr lang="fr-FR" smtClean="0"/>
              <a:t>22/07/2025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FBA4-29D3-4DFB-BEEC-00274E4BEB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40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F689-9B5A-4706-B6E7-DD7F44EE77D6}" type="datetimeFigureOut">
              <a:rPr lang="fr-FR" smtClean="0"/>
              <a:t>22/07/2025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FBA4-29D3-4DFB-BEEC-00274E4BEB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76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F689-9B5A-4706-B6E7-DD7F44EE77D6}" type="datetimeFigureOut">
              <a:rPr lang="fr-FR" smtClean="0"/>
              <a:t>22/07/2025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FBA4-29D3-4DFB-BEEC-00274E4BEB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01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F689-9B5A-4706-B6E7-DD7F44EE77D6}" type="datetimeFigureOut">
              <a:rPr lang="fr-FR" smtClean="0"/>
              <a:t>22/07/2025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FBA4-29D3-4DFB-BEEC-00274E4BEB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679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F689-9B5A-4706-B6E7-DD7F44EE77D6}" type="datetimeFigureOut">
              <a:rPr lang="fr-FR" smtClean="0"/>
              <a:t>22/07/2025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FBA4-29D3-4DFB-BEEC-00274E4BEB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771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F689-9B5A-4706-B6E7-DD7F44EE77D6}" type="datetimeFigureOut">
              <a:rPr lang="fr-FR" smtClean="0"/>
              <a:t>22/07/2025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FBA4-29D3-4DFB-BEEC-00274E4BEB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74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F689-9B5A-4706-B6E7-DD7F44EE77D6}" type="datetimeFigureOut">
              <a:rPr lang="fr-FR" smtClean="0"/>
              <a:t>22/07/2025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FBA4-29D3-4DFB-BEEC-00274E4BEB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140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F689-9B5A-4706-B6E7-DD7F44EE77D6}" type="datetimeFigureOut">
              <a:rPr lang="fr-FR" smtClean="0"/>
              <a:t>22/07/2025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FBA4-29D3-4DFB-BEEC-00274E4BEB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86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CF689-9B5A-4706-B6E7-DD7F44EE77D6}" type="datetimeFigureOut">
              <a:rPr lang="fr-FR" smtClean="0"/>
              <a:t>22/07/2025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0FBA4-29D3-4DFB-BEEC-00274E4BEB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543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76E9347-3162-49BB-AFA0-B91B845E5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7032998-EAE7-4215-8AF5-2DC1E7524215}"/>
              </a:ext>
            </a:extLst>
          </p:cNvPr>
          <p:cNvSpPr txBox="1"/>
          <p:nvPr/>
        </p:nvSpPr>
        <p:spPr>
          <a:xfrm>
            <a:off x="2136373" y="2814896"/>
            <a:ext cx="563325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rgbClr val="463520"/>
                </a:solidFill>
                <a:latin typeface="bromello" panose="03060900000000020004" pitchFamily="66" charset="0"/>
              </a:rPr>
              <a:t>Classe de </a:t>
            </a:r>
            <a:r>
              <a:rPr lang="fr-FR" sz="5400" dirty="0">
                <a:solidFill>
                  <a:srgbClr val="0E9F91"/>
                </a:solidFill>
                <a:latin typeface="bromello" panose="03060900000000020004" pitchFamily="66" charset="0"/>
              </a:rPr>
              <a:t>CM1</a:t>
            </a:r>
          </a:p>
          <a:p>
            <a:pPr algn="ctr"/>
            <a:r>
              <a:rPr lang="fr-FR" sz="2400" dirty="0">
                <a:latin typeface="KG Primary Italics" panose="02000506000000020003" pitchFamily="2" charset="0"/>
              </a:rPr>
              <a:t>Sophie </a:t>
            </a:r>
            <a:r>
              <a:rPr lang="fr-FR" sz="2400" dirty="0">
                <a:solidFill>
                  <a:srgbClr val="F16F1B"/>
                </a:solidFill>
                <a:latin typeface="KG Primary Italics" panose="02000506000000020003" pitchFamily="2" charset="0"/>
              </a:rPr>
              <a:t>Poteau</a:t>
            </a:r>
            <a:r>
              <a:rPr lang="fr-FR" sz="2400" dirty="0">
                <a:latin typeface="KG Primary Italics" panose="02000506000000020003" pitchFamily="2" charset="0"/>
              </a:rPr>
              <a:t> &amp; Elodie </a:t>
            </a:r>
            <a:r>
              <a:rPr lang="fr-FR" sz="2400" dirty="0">
                <a:solidFill>
                  <a:srgbClr val="F16F1B"/>
                </a:solidFill>
                <a:latin typeface="KG Primary Italics" panose="02000506000000020003" pitchFamily="2" charset="0"/>
              </a:rPr>
              <a:t>Benoist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8D41947-C447-41E1-B56B-68AA4C8BB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429">
            <a:off x="4173532" y="4209124"/>
            <a:ext cx="1070656" cy="107065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7423CD-606C-4A5A-8C41-25AB461A3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429">
            <a:off x="4199656" y="4209125"/>
            <a:ext cx="1070656" cy="107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55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EE397F67-2DCC-4745-B922-CBE805D0E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32" b="-32"/>
          <a:stretch/>
        </p:blipFill>
        <p:spPr>
          <a:xfrm>
            <a:off x="0" y="0"/>
            <a:ext cx="9906000" cy="685800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6D85E87-18D5-4B83-A4A5-3CD860869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429">
            <a:off x="4058192" y="4326361"/>
            <a:ext cx="1191261" cy="119126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674EA86-3A5A-405C-9420-30900F951639}"/>
              </a:ext>
            </a:extLst>
          </p:cNvPr>
          <p:cNvSpPr/>
          <p:nvPr/>
        </p:nvSpPr>
        <p:spPr>
          <a:xfrm>
            <a:off x="2685686" y="2630722"/>
            <a:ext cx="3936274" cy="1036320"/>
          </a:xfrm>
          <a:prstGeom prst="rect">
            <a:avLst/>
          </a:prstGeom>
          <a:solidFill>
            <a:srgbClr val="FFC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E1433F1-1520-4F25-9E25-5BC36F2D684B}"/>
              </a:ext>
            </a:extLst>
          </p:cNvPr>
          <p:cNvSpPr txBox="1"/>
          <p:nvPr/>
        </p:nvSpPr>
        <p:spPr>
          <a:xfrm>
            <a:off x="2162497" y="2814897"/>
            <a:ext cx="563325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rgbClr val="463520"/>
                </a:solidFill>
                <a:latin typeface="bromello" panose="03060900000000020004" pitchFamily="66" charset="0"/>
              </a:rPr>
              <a:t>Classe de </a:t>
            </a:r>
            <a:r>
              <a:rPr lang="fr-FR" sz="5400" dirty="0">
                <a:solidFill>
                  <a:srgbClr val="0E9F91"/>
                </a:solidFill>
                <a:latin typeface="bromello" panose="03060900000000020004" pitchFamily="66" charset="0"/>
              </a:rPr>
              <a:t>CM1</a:t>
            </a:r>
          </a:p>
          <a:p>
            <a:pPr algn="ctr"/>
            <a:r>
              <a:rPr lang="fr-FR" sz="2400" dirty="0">
                <a:latin typeface="KG Primary Italics" panose="02000506000000020003" pitchFamily="2" charset="0"/>
              </a:rPr>
              <a:t>Sophie </a:t>
            </a:r>
            <a:r>
              <a:rPr lang="fr-FR" sz="2400" dirty="0">
                <a:solidFill>
                  <a:srgbClr val="F16F1B"/>
                </a:solidFill>
                <a:latin typeface="KG Primary Italics" panose="02000506000000020003" pitchFamily="2" charset="0"/>
              </a:rPr>
              <a:t>Poteau</a:t>
            </a:r>
            <a:r>
              <a:rPr lang="fr-FR" sz="2400" dirty="0">
                <a:latin typeface="KG Primary Italics" panose="02000506000000020003" pitchFamily="2" charset="0"/>
              </a:rPr>
              <a:t> &amp; Elodie </a:t>
            </a:r>
            <a:r>
              <a:rPr lang="fr-FR" sz="2400" dirty="0">
                <a:solidFill>
                  <a:srgbClr val="F16F1B"/>
                </a:solidFill>
                <a:latin typeface="KG Primary Italics" panose="02000506000000020003" pitchFamily="2" charset="0"/>
              </a:rPr>
              <a:t>Benoist</a:t>
            </a:r>
          </a:p>
        </p:txBody>
      </p:sp>
    </p:spTree>
    <p:extLst>
      <p:ext uri="{BB962C8B-B14F-4D97-AF65-F5344CB8AC3E}">
        <p14:creationId xmlns:p14="http://schemas.microsoft.com/office/powerpoint/2010/main" val="34833598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16</Words>
  <Application>Microsoft Office PowerPoint</Application>
  <PresentationFormat>Format A4 (210 x 297 mm)</PresentationFormat>
  <Paragraphs>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bromello</vt:lpstr>
      <vt:lpstr>Calibri</vt:lpstr>
      <vt:lpstr>Calibri Light</vt:lpstr>
      <vt:lpstr>KG Primary Italics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Etancelin</dc:creator>
  <cp:lastModifiedBy>Sophie Etancelin</cp:lastModifiedBy>
  <cp:revision>6</cp:revision>
  <dcterms:created xsi:type="dcterms:W3CDTF">2025-07-22T17:26:33Z</dcterms:created>
  <dcterms:modified xsi:type="dcterms:W3CDTF">2025-07-22T17:35:54Z</dcterms:modified>
</cp:coreProperties>
</file>