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97A"/>
    <a:srgbClr val="FF4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14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55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8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67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73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34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07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1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40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56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32DA2-0B6C-4D30-8585-D78CD017D449}" type="datetimeFigureOut">
              <a:rPr lang="fr-FR" smtClean="0"/>
              <a:t>08/05/2023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C2FDD-9BB9-403A-8167-636C993EE0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7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hdphoto" Target="../media/hdphoto1.wdp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228045-93C7-1B24-6912-BBAC58DC74FE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ED8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F88A90-64EB-21FA-663A-16E56154E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1" b="93993" l="9990" r="99580">
                        <a14:foregroundMark x1="37588" y1="21057" x2="40063" y2="30394"/>
                        <a14:foregroundMark x1="49258" y1="36895" x2="49858" y2="36513"/>
                        <a14:backgroundMark x1="58707" y1="43285" x2="65682" y2="43532"/>
                        <a14:backgroundMark x1="59982" y1="31924" x2="72506" y2="41102"/>
                        <a14:backgroundMark x1="41938" y1="52733" x2="43123" y2="46479"/>
                        <a14:backgroundMark x1="57852" y1="42137" x2="57852" y2="42137"/>
                        <a14:backgroundMark x1="64917" y1="42002" x2="64917" y2="42002"/>
                      </a14:backgroundRemoval>
                    </a14:imgEffect>
                  </a14:imgLayer>
                </a14:imgProps>
              </a:ext>
            </a:extLst>
          </a:blip>
          <a:srcRect t="638" b="1022"/>
          <a:stretch/>
        </p:blipFill>
        <p:spPr>
          <a:xfrm>
            <a:off x="-5754" y="387538"/>
            <a:ext cx="15125103" cy="99167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F49B70-43BB-57F9-62C2-6F3FF25C6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8" b="1022"/>
          <a:stretch/>
        </p:blipFill>
        <p:spPr>
          <a:xfrm>
            <a:off x="-5753" y="1108763"/>
            <a:ext cx="15125103" cy="991673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735A093-6D61-1598-595D-EFB5A05CC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955" y1="79758" x2="42285" y2="75960"/>
                        <a14:foregroundMark x1="58111" y1="75354" x2="58111" y2="75354"/>
                        <a14:foregroundMark x1="57221" y1="75232" x2="59941" y2="78303"/>
                        <a14:backgroundMark x1="64886" y1="21899" x2="64886" y2="21899"/>
                        <a14:backgroundMark x1="35806" y1="23232" x2="34471" y2="21414"/>
                        <a14:backgroundMark x1="37636" y1="24848" x2="37636" y2="24848"/>
                        <a14:backgroundMark x1="41048" y1="51758" x2="41494" y2="5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30" y="7102469"/>
            <a:ext cx="3494970" cy="4277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CAC756-0A10-BC4B-5624-F658E9EDD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70" y1="25957" x2="83698" y2="5042"/>
                        <a14:foregroundMark x1="84226" y1="7190" x2="95019" y2="73669"/>
                        <a14:foregroundMark x1="95019" y1="73856" x2="15925" y2="92624"/>
                        <a14:foregroundMark x1="14943" y1="92810" x2="4528" y2="26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6969">
            <a:off x="258085" y="2495164"/>
            <a:ext cx="6102430" cy="4932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EC64B3-1131-FFD9-3223-4ADF8A9C2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1" y="5937162"/>
            <a:ext cx="4754652" cy="4754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2B8FC7-19A9-A72B-4A88-6CE9B0BD3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38" y="8581916"/>
            <a:ext cx="1481617" cy="719324"/>
          </a:xfrm>
          <a:prstGeom prst="rect">
            <a:avLst/>
          </a:prstGeom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87B638-BDBF-00EE-BEA6-70D74D482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83" y1="62630" x2="8663" y2="62630"/>
                        <a14:foregroundMark x1="10891" y1="71280" x2="13119" y2="71280"/>
                        <a14:foregroundMark x1="14109" y1="81661" x2="14851" y2="81661"/>
                        <a14:foregroundMark x1="18564" y1="91349" x2="18564" y2="91349"/>
                        <a14:backgroundMark x1="12624" y1="27336" x2="45297" y2="17647"/>
                        <a14:backgroundMark x1="51238" y1="19031" x2="53713" y2="19377"/>
                        <a14:backgroundMark x1="57673" y1="21107" x2="58168" y2="21799"/>
                        <a14:backgroundMark x1="73762" y1="76817" x2="85644" y2="96540"/>
                        <a14:backgroundMark x1="85149" y1="54325" x2="34158" y2="91003"/>
                        <a14:backgroundMark x1="45050" y1="60554" x2="27723" y2="75433"/>
                        <a14:backgroundMark x1="31931" y1="61246" x2="18317" y2="75779"/>
                        <a14:backgroundMark x1="28465" y1="55363" x2="7673" y2="65398"/>
                        <a14:backgroundMark x1="10149" y1="37716" x2="23020" y2="31488"/>
                        <a14:backgroundMark x1="21782" y1="37370" x2="3465" y2="56401"/>
                        <a14:backgroundMark x1="4208" y1="78893" x2="7426" y2="91696"/>
                        <a14:backgroundMark x1="46287" y1="59516" x2="66337" y2="39446"/>
                        <a14:backgroundMark x1="79455" y1="32180" x2="97772" y2="26298"/>
                        <a14:backgroundMark x1="73762" y1="2076" x2="97030" y2="13149"/>
                        <a14:backgroundMark x1="37624" y1="38408" x2="44554" y2="32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736" y="5453351"/>
            <a:ext cx="1442433" cy="103183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173CEF4-FD0A-1A98-EB7B-8B9C2D661570}"/>
              </a:ext>
            </a:extLst>
          </p:cNvPr>
          <p:cNvSpPr txBox="1"/>
          <p:nvPr/>
        </p:nvSpPr>
        <p:spPr>
          <a:xfrm rot="21256586">
            <a:off x="2466409" y="3423680"/>
            <a:ext cx="30265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FF4932"/>
                </a:solidFill>
                <a:latin typeface="KG Eliza Schuyler Script" panose="03000500000000020002" pitchFamily="66" charset="0"/>
              </a:rPr>
              <a:t>Classe </a:t>
            </a:r>
          </a:p>
          <a:p>
            <a:pPr algn="ctr"/>
            <a:r>
              <a:rPr lang="fr-FR" sz="4800" dirty="0">
                <a:solidFill>
                  <a:srgbClr val="FF4932"/>
                </a:solidFill>
                <a:latin typeface="KG Eliza Schuyler Script" panose="03000500000000020002" pitchFamily="66" charset="0"/>
              </a:rPr>
              <a:t>de </a:t>
            </a:r>
          </a:p>
          <a:p>
            <a:pPr algn="ctr"/>
            <a:r>
              <a:rPr lang="fr-FR" sz="5400" dirty="0">
                <a:solidFill>
                  <a:srgbClr val="ED897A"/>
                </a:solidFill>
                <a:latin typeface="KG Eliza Schuyler Script" panose="03000500000000020002" pitchFamily="66" charset="0"/>
              </a:rPr>
              <a:t>CM1-CM2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00F5E17-039D-1028-4BF0-5A48A54B03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7887" y1="35677" x2="37985" y2="17778"/>
                        <a14:foregroundMark x1="51892" y1="41818" x2="56708" y2="43354"/>
                        <a14:foregroundMark x1="73317" y1="37899" x2="73317" y2="37899"/>
                        <a14:foregroundMark x1="69287" y1="39636" x2="69287" y2="39636"/>
                        <a14:foregroundMark x1="71057" y1="38747" x2="71057" y2="38747"/>
                        <a14:foregroundMark x1="70172" y1="29374" x2="70172" y2="29374"/>
                        <a14:foregroundMark x1="33415" y1="52202" x2="33415" y2="52202"/>
                        <a14:foregroundMark x1="30369" y1="52606" x2="30369" y2="52606"/>
                        <a14:foregroundMark x1="30221" y1="52606" x2="29582" y2="52970"/>
                        <a14:foregroundMark x1="29730" y1="51475" x2="28993" y2="51879"/>
                        <a14:foregroundMark x1="73415" y1="34828" x2="73415" y2="34828"/>
                        <a14:foregroundMark x1="72826" y1="34303" x2="72826" y2="34303"/>
                        <a14:foregroundMark x1="69779" y1="38626" x2="69779" y2="38626"/>
                        <a14:backgroundMark x1="29681" y1="52283" x2="29681" y2="52283"/>
                        <a14:backgroundMark x1="48698" y1="68970" x2="48698" y2="68970"/>
                        <a14:backgroundMark x1="54300" y1="54182" x2="54300" y2="54182"/>
                        <a14:backgroundMark x1="29484" y1="53737" x2="30516" y2="53131"/>
                        <a14:backgroundMark x1="64324" y1="30990" x2="64324" y2="30990"/>
                        <a14:backgroundMark x1="69238" y1="29455" x2="69238" y2="29455"/>
                        <a14:backgroundMark x1="71548" y1="38343" x2="71548" y2="38343"/>
                        <a14:backgroundMark x1="73366" y1="36606" x2="73268" y2="36364"/>
                        <a14:backgroundMark x1="73120" y1="34909" x2="72924" y2="34626"/>
                        <a14:backgroundMark x1="68600" y1="38788" x2="68600" y2="38788"/>
                        <a14:backgroundMark x1="49140" y1="69333" x2="48501" y2="69414"/>
                        <a14:backgroundMark x1="28845" y1="52525" x2="28845" y2="52525"/>
                        <a14:backgroundMark x1="30369" y1="52000" x2="30369" y2="52000"/>
                        <a14:backgroundMark x1="31499" y1="51717" x2="31499" y2="51717"/>
                        <a14:backgroundMark x1="31646" y1="52727" x2="31646" y2="52727"/>
                        <a14:backgroundMark x1="68157" y1="39475" x2="68157" y2="39313"/>
                        <a14:backgroundMark x1="69631" y1="38586" x2="69631" y2="38586"/>
                        <a14:backgroundMark x1="69287" y1="38465" x2="69287" y2="38465"/>
                        <a14:backgroundMark x1="70418" y1="38586" x2="70418" y2="38586"/>
                        <a14:backgroundMark x1="70270" y1="39434" x2="70270" y2="3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>
            <a:off x="3289730" y="-381335"/>
            <a:ext cx="2891068" cy="4167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90F18AF-673A-A51F-8DA8-F1DD47527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69" b="89976" l="9984" r="89976">
                        <a14:foregroundMark x1="74252" y1="65077" x2="77203" y2="64107"/>
                        <a14:foregroundMark x1="54568" y1="80719" x2="53597" y2="76839"/>
                        <a14:foregroundMark x1="46241" y1="30841" x2="57033" y2="29588"/>
                        <a14:foregroundMark x1="58610" y1="26192" x2="56265" y2="33145"/>
                        <a14:foregroundMark x1="53112" y1="35610" x2="41835" y2="28254"/>
                        <a14:foregroundMark x1="60914" y1="29103" x2="49555" y2="27769"/>
                        <a14:foregroundMark x1="53597" y1="30073" x2="42078" y2="29103"/>
                        <a14:backgroundMark x1="68391" y1="36580" x2="68391" y2="36580"/>
                        <a14:backgroundMark x1="68391" y1="34842" x2="68391" y2="34842"/>
                        <a14:backgroundMark x1="43209" y1="43775" x2="47454" y2="43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7" y="5400771"/>
            <a:ext cx="2987375" cy="2987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EEDCF7F-94CD-7580-2DE3-1F78931748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392" y1="84034" x2="49070" y2="86378"/>
                        <a14:foregroundMark x1="57154" y1="77445" x2="59580" y2="81609"/>
                        <a14:foregroundMark x1="43694" y1="31447" x2="61035" y2="31568"/>
                        <a14:foregroundMark x1="64956" y1="43169" x2="67906" y2="44018"/>
                        <a14:foregroundMark x1="68270" y1="44665" x2="68270" y2="46847"/>
                        <a14:foregroundMark x1="68149" y1="47696" x2="66936" y2="48302"/>
                        <a14:foregroundMark x1="66451" y1="48424" x2="65562" y2="48666"/>
                        <a14:foregroundMark x1="66330" y1="48666" x2="66815" y2="48545"/>
                        <a14:foregroundMark x1="64470" y1="42684" x2="65562" y2="42320"/>
                        <a14:foregroundMark x1="65804" y1="42320" x2="67421" y2="43654"/>
                        <a14:foregroundMark x1="68634" y1="44543" x2="68634" y2="44543"/>
                        <a14:foregroundMark x1="68876" y1="44786" x2="68876" y2="44786"/>
                        <a14:foregroundMark x1="43452" y1="18715" x2="41108" y2="19927"/>
                        <a14:foregroundMark x1="43573" y1="11237" x2="43573" y2="11237"/>
                        <a14:backgroundMark x1="42199" y1="12975" x2="42926" y2="12490"/>
                        <a14:backgroundMark x1="52870" y1="44301" x2="51981" y2="43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29" y="7604989"/>
            <a:ext cx="3519183" cy="3519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FE53381-980E-568C-F56E-EC9749197A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8788" y1="33374" x2="68121" y2="33374"/>
                        <a14:foregroundMark x1="62061" y1="31394" x2="65091" y2="32121"/>
                        <a14:foregroundMark x1="71798" y1="30061" x2="73051" y2="33778"/>
                        <a14:foregroundMark x1="73455" y1="30747" x2="72040" y2="35556"/>
                        <a14:foregroundMark x1="37051" y1="68768" x2="43758" y2="70747"/>
                        <a14:foregroundMark x1="45172" y1="68687" x2="34990" y2="82626"/>
                        <a14:foregroundMark x1="33778" y1="81899" x2="31636" y2="69495"/>
                        <a14:foregroundMark x1="43273" y1="77293" x2="45495" y2="74667"/>
                        <a14:foregroundMark x1="66626" y1="71879" x2="84364" y2="76040"/>
                        <a14:foregroundMark x1="75475" y1="74990" x2="67636" y2="54020"/>
                        <a14:foregroundMark x1="74424" y1="65576" x2="83596" y2="73616"/>
                        <a14:foregroundMark x1="79919" y1="80970" x2="66626" y2="74586"/>
                        <a14:foregroundMark x1="53131" y1="64323" x2="68040" y2="57535"/>
                        <a14:backgroundMark x1="48364" y1="68040" x2="49010" y2="68929"/>
                        <a14:backgroundMark x1="54101" y1="65576" x2="55071" y2="64768"/>
                        <a14:backgroundMark x1="45980" y1="65414" x2="45980" y2="65414"/>
                        <a14:backgroundMark x1="63596" y1="61616" x2="67960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96" y="2160036"/>
            <a:ext cx="3471887" cy="3471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A4511BA-D7F5-EEDD-5A51-F5C58EE4B1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96" b="94800" l="9996" r="89964">
                        <a14:foregroundMark x1="53245" y1="51431" x2="59412" y2="57799"/>
                        <a14:foregroundMark x1="51552" y1="34704" x2="61185" y2="35913"/>
                        <a14:foregroundMark x1="77227" y1="47320" x2="79162" y2="50584"/>
                        <a14:foregroundMark x1="50826" y1="85893" x2="49899" y2="89722"/>
                        <a14:foregroundMark x1="42402" y1="90206" x2="48569" y2="85893"/>
                        <a14:foregroundMark x1="61548" y1="85893" x2="61790" y2="89964"/>
                        <a14:foregroundMark x1="51915" y1="88069" x2="52156" y2="85651"/>
                        <a14:foregroundMark x1="64208" y1="86256" x2="70979" y2="90447"/>
                        <a14:foregroundMark x1="60137" y1="87948" x2="60621" y2="85167"/>
                        <a14:foregroundMark x1="52156" y1="52519" x2="51431" y2="59250"/>
                        <a14:foregroundMark x1="58928" y1="52277" x2="60137" y2="56993"/>
                        <a14:foregroundMark x1="83434" y1="34301" x2="83434" y2="34301"/>
                        <a14:foregroundMark x1="77549" y1="45425" x2="77549" y2="45425"/>
                        <a14:foregroundMark x1="76098" y1="41153" x2="77025" y2="45546"/>
                        <a14:foregroundMark x1="77509" y1="44861" x2="77549" y2="40266"/>
                        <a14:foregroundMark x1="76582" y1="33132" x2="77227" y2="32527"/>
                        <a14:foregroundMark x1="78879" y1="32044" x2="79484" y2="32044"/>
                        <a14:foregroundMark x1="80935" y1="32326" x2="81902" y2="32568"/>
                        <a14:foregroundMark x1="83071" y1="33212" x2="83474" y2="33374"/>
                        <a14:foregroundMark x1="79121" y1="33374" x2="79726" y2="33333"/>
                        <a14:foregroundMark x1="80451" y1="33454" x2="81902" y2="33898"/>
                        <a14:foregroundMark x1="77872" y1="33898" x2="78597" y2="33535"/>
                        <a14:backgroundMark x1="36880" y1="41193" x2="38089" y2="41919"/>
                        <a14:backgroundMark x1="40588" y1="25675" x2="40588" y2="25675"/>
                        <a14:backgroundMark x1="77025" y1="41193" x2="77227" y2="42644"/>
                        <a14:backgroundMark x1="77751" y1="33212" x2="79121" y2="32688"/>
                        <a14:backgroundMark x1="79242" y1="32850" x2="82144" y2="33374"/>
                        <a14:backgroundMark x1="82709" y1="33656" x2="83434" y2="33898"/>
                        <a14:backgroundMark x1="77146" y1="33535" x2="78154" y2="32971"/>
                        <a14:backgroundMark x1="77106" y1="43047" x2="77227" y2="43974"/>
                        <a14:backgroundMark x1="79524" y1="33857" x2="78718" y2="33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970">
            <a:off x="-404415" y="58350"/>
            <a:ext cx="3494970" cy="3494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B3B9427-C8D2-4602-3579-566A5B0081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34" b="89972" l="0" r="98640">
                        <a14:foregroundMark x1="98036" y1="43614" x2="91478" y2="43614"/>
                        <a14:foregroundMark x1="83741" y1="29139" x2="90209" y2="41438"/>
                        <a14:backgroundMark x1="96585" y1="11353" x2="99577" y2="33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262" y="-73728"/>
            <a:ext cx="7200662" cy="2300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C2EAC2E-999F-04B8-7F5C-F2331BBEC7A1}"/>
              </a:ext>
            </a:extLst>
          </p:cNvPr>
          <p:cNvSpPr txBox="1"/>
          <p:nvPr/>
        </p:nvSpPr>
        <p:spPr>
          <a:xfrm>
            <a:off x="6331000" y="617415"/>
            <a:ext cx="4609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ED897A"/>
                </a:solidFill>
                <a:latin typeface="Pacifico" panose="00000500000000000000" pitchFamily="2" charset="0"/>
              </a:rPr>
              <a:t>Sophie Poteau </a:t>
            </a:r>
            <a:endParaRPr lang="fr-FR" sz="40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B2321BD-E896-D26A-A735-6786E4B157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96" b="89964" l="121" r="91455">
                        <a14:foregroundMark x1="37162" y1="38009" x2="39944" y2="38009"/>
                        <a14:foregroundMark x1="35994" y1="36034" x2="35994" y2="36034"/>
                        <a14:foregroundMark x1="37082" y1="34462" x2="37082" y2="34462"/>
                        <a14:foregroundMark x1="66909" y1="36195" x2="66909" y2="36195"/>
                        <a14:foregroundMark x1="69287" y1="36598" x2="69609" y2="36518"/>
                        <a14:foregroundMark x1="69367" y1="34704" x2="69609" y2="34704"/>
                        <a14:backgroundMark x1="48085" y1="37565" x2="48085" y2="37565"/>
                        <a14:backgroundMark x1="55663" y1="37807" x2="55663" y2="37807"/>
                        <a14:backgroundMark x1="68077" y1="34704" x2="68077" y2="34704"/>
                        <a14:backgroundMark x1="36921" y1="35631" x2="37646" y2="36034"/>
                        <a14:backgroundMark x1="36518" y1="37364" x2="37243" y2="37364"/>
                        <a14:backgroundMark x1="68803" y1="35873" x2="68803" y2="35873"/>
                        <a14:backgroundMark x1="80169" y1="50343" x2="80129" y2="50988"/>
                        <a14:backgroundMark x1="61507" y1="69407" x2="61507" y2="69407"/>
                        <a14:backgroundMark x1="78275" y1="50665" x2="78275" y2="50665"/>
                        <a14:backgroundMark x1="81217" y1="49657" x2="81217" y2="49657"/>
                        <a14:backgroundMark x1="39460" y1="43249" x2="38573" y2="42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045">
            <a:off x="11822136" y="-334360"/>
            <a:ext cx="2688893" cy="2688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69C05A2-86F4-A8DA-BD91-086B917E8D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52557" y1="59273" x2="52772" y2="70020"/>
                        <a14:foregroundMark x1="51783" y1="60566" x2="51783" y2="60566"/>
                        <a14:foregroundMark x1="53760" y1="57576" x2="57284" y2="55758"/>
                        <a14:foregroundMark x1="44239" y1="77113" x2="45916" y2="77355"/>
                        <a14:backgroundMark x1="37602" y1="72970" x2="37602" y2="71677"/>
                        <a14:backgroundMark x1="42329" y1="74465" x2="42329" y2="74465"/>
                        <a14:backgroundMark x1="37602" y1="71475" x2="37602" y2="71475"/>
                        <a14:backgroundMark x1="44865" y1="76687" x2="44865" y2="76687"/>
                        <a14:backgroundMark x1="41831" y1="25354" x2="41831" y2="25354"/>
                        <a14:backgroundMark x1="38822" y1="32026" x2="39166" y2="31824"/>
                        <a14:backgroundMark x1="41917" y1="68783" x2="42304" y2="72584"/>
                        <a14:backgroundMark x1="46647" y1="77113" x2="46647" y2="77113"/>
                        <a14:backgroundMark x1="45916" y1="76830" x2="45916" y2="76830"/>
                        <a14:backgroundMark x1="43895" y1="76628" x2="43895" y2="76628"/>
                        <a14:backgroundMark x1="68745" y1="44400" x2="68960" y2="46057"/>
                        <a14:backgroundMark x1="68315" y1="49535" x2="68315" y2="49535"/>
                        <a14:backgroundMark x1="68444" y1="48726" x2="68401" y2="49090"/>
                        <a14:backgroundMark x1="68487" y1="48443" x2="68487" y2="49656"/>
                        <a14:backgroundMark x1="67799" y1="51719" x2="67799" y2="51719"/>
                        <a14:backgroundMark x1="70378" y1="56207" x2="70378" y2="56207"/>
                        <a14:backgroundMark x1="37360" y1="70077" x2="37360" y2="70077"/>
                        <a14:backgroundMark x1="44239" y1="52123" x2="44239" y2="52123"/>
                        <a14:backgroundMark x1="44282" y1="48848" x2="44282" y2="48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733">
            <a:off x="11453747" y="6801574"/>
            <a:ext cx="4105832" cy="4366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4633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80</TotalTime>
  <Words>5</Words>
  <Application>Microsoft Office PowerPoint</Application>
  <PresentationFormat>Personnalisé</PresentationFormat>
  <Paragraphs>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KG Eliza Schuyler Script</vt:lpstr>
      <vt:lpstr>Pacifico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c E</cp:lastModifiedBy>
  <cp:revision>3</cp:revision>
  <dcterms:created xsi:type="dcterms:W3CDTF">2023-05-08T18:49:54Z</dcterms:created>
  <dcterms:modified xsi:type="dcterms:W3CDTF">2023-05-08T20:10:01Z</dcterms:modified>
</cp:coreProperties>
</file>