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2801600" cy="96012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52A5-C4F6-44AC-8C68-B90EA9F43EE2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3D174-45BE-46A5-AAAD-EE8E658847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828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52A5-C4F6-44AC-8C68-B90EA9F43EE2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3D174-45BE-46A5-AAAD-EE8E658847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362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52A5-C4F6-44AC-8C68-B90EA9F43EE2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3D174-45BE-46A5-AAAD-EE8E658847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2091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52A5-C4F6-44AC-8C68-B90EA9F43EE2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3D174-45BE-46A5-AAAD-EE8E658847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3201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52A5-C4F6-44AC-8C68-B90EA9F43EE2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3D174-45BE-46A5-AAAD-EE8E658847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679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52A5-C4F6-44AC-8C68-B90EA9F43EE2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3D174-45BE-46A5-AAAD-EE8E658847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919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52A5-C4F6-44AC-8C68-B90EA9F43EE2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3D174-45BE-46A5-AAAD-EE8E658847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9658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52A5-C4F6-44AC-8C68-B90EA9F43EE2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3D174-45BE-46A5-AAAD-EE8E658847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9828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52A5-C4F6-44AC-8C68-B90EA9F43EE2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3D174-45BE-46A5-AAAD-EE8E658847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0360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52A5-C4F6-44AC-8C68-B90EA9F43EE2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3D174-45BE-46A5-AAAD-EE8E658847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443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52A5-C4F6-44AC-8C68-B90EA9F43EE2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3D174-45BE-46A5-AAAD-EE8E658847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4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752A5-C4F6-44AC-8C68-B90EA9F43EE2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3D174-45BE-46A5-AAAD-EE8E658847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04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26" Type="http://schemas.microsoft.com/office/2007/relationships/hdphoto" Target="../media/hdphoto9.wdp"/><Relationship Id="rId39" Type="http://schemas.openxmlformats.org/officeDocument/2006/relationships/image" Target="../media/image23.png"/><Relationship Id="rId21" Type="http://schemas.openxmlformats.org/officeDocument/2006/relationships/image" Target="../media/image13.png"/><Relationship Id="rId34" Type="http://schemas.microsoft.com/office/2007/relationships/hdphoto" Target="../media/hdphoto13.wdp"/><Relationship Id="rId42" Type="http://schemas.openxmlformats.org/officeDocument/2006/relationships/image" Target="../media/image25.png"/><Relationship Id="rId47" Type="http://schemas.openxmlformats.org/officeDocument/2006/relationships/image" Target="../media/image29.png"/><Relationship Id="rId50" Type="http://schemas.openxmlformats.org/officeDocument/2006/relationships/image" Target="../media/image32.png"/><Relationship Id="rId55" Type="http://schemas.openxmlformats.org/officeDocument/2006/relationships/image" Target="../media/image37.png"/><Relationship Id="rId63" Type="http://schemas.openxmlformats.org/officeDocument/2006/relationships/image" Target="../media/image45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6" Type="http://schemas.openxmlformats.org/officeDocument/2006/relationships/image" Target="../media/image10.png"/><Relationship Id="rId29" Type="http://schemas.openxmlformats.org/officeDocument/2006/relationships/image" Target="../media/image18.png"/><Relationship Id="rId11" Type="http://schemas.openxmlformats.org/officeDocument/2006/relationships/image" Target="../media/image7.jpeg"/><Relationship Id="rId24" Type="http://schemas.microsoft.com/office/2007/relationships/hdphoto" Target="../media/hdphoto8.wdp"/><Relationship Id="rId32" Type="http://schemas.microsoft.com/office/2007/relationships/hdphoto" Target="../media/hdphoto12.wdp"/><Relationship Id="rId37" Type="http://schemas.openxmlformats.org/officeDocument/2006/relationships/image" Target="../media/image22.png"/><Relationship Id="rId40" Type="http://schemas.microsoft.com/office/2007/relationships/hdphoto" Target="../media/hdphoto16.wdp"/><Relationship Id="rId45" Type="http://schemas.openxmlformats.org/officeDocument/2006/relationships/image" Target="../media/image27.png"/><Relationship Id="rId53" Type="http://schemas.openxmlformats.org/officeDocument/2006/relationships/image" Target="../media/image35.png"/><Relationship Id="rId58" Type="http://schemas.openxmlformats.org/officeDocument/2006/relationships/image" Target="../media/image40.png"/><Relationship Id="rId5" Type="http://schemas.microsoft.com/office/2007/relationships/hdphoto" Target="../media/hdphoto1.wdp"/><Relationship Id="rId61" Type="http://schemas.openxmlformats.org/officeDocument/2006/relationships/image" Target="../media/image43.png"/><Relationship Id="rId19" Type="http://schemas.openxmlformats.org/officeDocument/2006/relationships/image" Target="../media/image12.png"/><Relationship Id="rId14" Type="http://schemas.openxmlformats.org/officeDocument/2006/relationships/image" Target="../media/image9.png"/><Relationship Id="rId22" Type="http://schemas.openxmlformats.org/officeDocument/2006/relationships/image" Target="../media/image14.jpeg"/><Relationship Id="rId27" Type="http://schemas.openxmlformats.org/officeDocument/2006/relationships/image" Target="../media/image17.png"/><Relationship Id="rId30" Type="http://schemas.microsoft.com/office/2007/relationships/hdphoto" Target="../media/hdphoto11.wdp"/><Relationship Id="rId35" Type="http://schemas.openxmlformats.org/officeDocument/2006/relationships/image" Target="../media/image21.png"/><Relationship Id="rId43" Type="http://schemas.microsoft.com/office/2007/relationships/hdphoto" Target="../media/hdphoto17.wdp"/><Relationship Id="rId48" Type="http://schemas.openxmlformats.org/officeDocument/2006/relationships/image" Target="../media/image30.png"/><Relationship Id="rId56" Type="http://schemas.openxmlformats.org/officeDocument/2006/relationships/image" Target="../media/image38.png"/><Relationship Id="rId64" Type="http://schemas.openxmlformats.org/officeDocument/2006/relationships/image" Target="../media/image46.png"/><Relationship Id="rId8" Type="http://schemas.openxmlformats.org/officeDocument/2006/relationships/image" Target="../media/image5.jpg"/><Relationship Id="rId51" Type="http://schemas.openxmlformats.org/officeDocument/2006/relationships/image" Target="../media/image33.png"/><Relationship Id="rId3" Type="http://schemas.openxmlformats.org/officeDocument/2006/relationships/image" Target="../media/image2.jpeg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5" Type="http://schemas.openxmlformats.org/officeDocument/2006/relationships/image" Target="../media/image16.png"/><Relationship Id="rId33" Type="http://schemas.openxmlformats.org/officeDocument/2006/relationships/image" Target="../media/image20.png"/><Relationship Id="rId38" Type="http://schemas.microsoft.com/office/2007/relationships/hdphoto" Target="../media/hdphoto15.wdp"/><Relationship Id="rId46" Type="http://schemas.openxmlformats.org/officeDocument/2006/relationships/image" Target="../media/image28.png"/><Relationship Id="rId59" Type="http://schemas.openxmlformats.org/officeDocument/2006/relationships/image" Target="../media/image41.png"/><Relationship Id="rId20" Type="http://schemas.microsoft.com/office/2007/relationships/hdphoto" Target="../media/hdphoto7.wdp"/><Relationship Id="rId41" Type="http://schemas.openxmlformats.org/officeDocument/2006/relationships/image" Target="../media/image24.png"/><Relationship Id="rId54" Type="http://schemas.openxmlformats.org/officeDocument/2006/relationships/image" Target="../media/image36.png"/><Relationship Id="rId6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microsoft.com/office/2007/relationships/hdphoto" Target="../media/hdphoto5.wdp"/><Relationship Id="rId23" Type="http://schemas.openxmlformats.org/officeDocument/2006/relationships/image" Target="../media/image15.png"/><Relationship Id="rId28" Type="http://schemas.microsoft.com/office/2007/relationships/hdphoto" Target="../media/hdphoto10.wdp"/><Relationship Id="rId36" Type="http://schemas.microsoft.com/office/2007/relationships/hdphoto" Target="../media/hdphoto14.wdp"/><Relationship Id="rId49" Type="http://schemas.openxmlformats.org/officeDocument/2006/relationships/image" Target="../media/image31.png"/><Relationship Id="rId57" Type="http://schemas.openxmlformats.org/officeDocument/2006/relationships/image" Target="../media/image39.png"/><Relationship Id="rId10" Type="http://schemas.microsoft.com/office/2007/relationships/hdphoto" Target="../media/hdphoto3.wdp"/><Relationship Id="rId31" Type="http://schemas.openxmlformats.org/officeDocument/2006/relationships/image" Target="../media/image19.png"/><Relationship Id="rId44" Type="http://schemas.openxmlformats.org/officeDocument/2006/relationships/image" Target="../media/image26.png"/><Relationship Id="rId52" Type="http://schemas.openxmlformats.org/officeDocument/2006/relationships/image" Target="../media/image34.png"/><Relationship Id="rId6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0D24962C-EE4E-4943-A17E-828960C57C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5" r="7878"/>
          <a:stretch/>
        </p:blipFill>
        <p:spPr>
          <a:xfrm flipH="1">
            <a:off x="6400798" y="4800597"/>
            <a:ext cx="6400801" cy="480060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408033-D014-4E09-9218-A530C50569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5" r="6839"/>
          <a:stretch/>
        </p:blipFill>
        <p:spPr>
          <a:xfrm>
            <a:off x="0" y="4788407"/>
            <a:ext cx="6400800" cy="48141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4035272-F421-4019-841A-7135EAD487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3" b="94222" l="5289" r="92514">
                        <a14:foregroundMark x1="15134" y1="6143" x2="12531" y2="14368"/>
                        <a14:foregroundMark x1="12531" y1="8381" x2="11229" y2="13691"/>
                        <a14:foregroundMark x1="7974" y1="38001" x2="7323" y2="39146"/>
                        <a14:foregroundMark x1="17087" y1="90578" x2="17575" y2="93649"/>
                        <a14:foregroundMark x1="51668" y1="92816" x2="54028" y2="93805"/>
                        <a14:foregroundMark x1="17575" y1="94222" x2="17575" y2="94222"/>
                        <a14:foregroundMark x1="64931" y1="90994" x2="69487" y2="90838"/>
                        <a14:foregroundMark x1="80797" y1="42998" x2="77787" y2="47319"/>
                        <a14:foregroundMark x1="64524" y1="34409" x2="65175" y2="34409"/>
                        <a14:foregroundMark x1="89097" y1="93909" x2="90155" y2="93493"/>
                        <a14:foregroundMark x1="77543" y1="25924" x2="85110" y2="31338"/>
                        <a14:foregroundMark x1="77136" y1="40396" x2="75997" y2="44404"/>
                        <a14:foregroundMark x1="11880" y1="23425" x2="11880" y2="23425"/>
                        <a14:foregroundMark x1="30350" y1="63196" x2="29943" y2="60802"/>
                        <a14:foregroundMark x1="5370" y1="93233" x2="5370" y2="93233"/>
                        <a14:foregroundMark x1="5777" y1="90734" x2="6021" y2="89745"/>
                        <a14:foregroundMark x1="6265" y1="43988" x2="6265" y2="43988"/>
                        <a14:foregroundMark x1="92514" y1="82353" x2="91701" y2="86257"/>
                        <a14:foregroundMark x1="12775" y1="17022" x2="12937" y2="19677"/>
                        <a14:foregroundMark x1="68836" y1="52733" x2="67941" y2="54138"/>
                        <a14:foregroundMark x1="69243" y1="51379" x2="66721" y2="56585"/>
                        <a14:foregroundMark x1="66721" y1="56585" x2="66640" y2="58876"/>
                        <a14:backgroundMark x1="8869" y1="41905" x2="8869" y2="41905"/>
                        <a14:backgroundMark x1="8625" y1="41749" x2="8625" y2="41749"/>
                        <a14:backgroundMark x1="8381" y1="41489" x2="9032" y2="41489"/>
                        <a14:backgroundMark x1="38649" y1="64550" x2="39463" y2="66268"/>
                        <a14:backgroundMark x1="66640" y1="60125" x2="66884" y2="59708"/>
                        <a14:backgroundMark x1="68509" y1="55884" x2="70382" y2="52889"/>
                        <a14:backgroundMark x1="70382" y1="50390" x2="70217" y2="51566"/>
                      </a14:backgroundRemoval>
                    </a14:imgEffect>
                  </a14:imgLayer>
                </a14:imgProps>
              </a:ext>
            </a:extLst>
          </a:blip>
          <a:srcRect r="42698"/>
          <a:stretch/>
        </p:blipFill>
        <p:spPr>
          <a:xfrm flipH="1">
            <a:off x="602350" y="5794804"/>
            <a:ext cx="1410160" cy="384657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B2ECF33-49A3-4349-9BD6-000B54C66B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9163" y1="20537" x2="49163" y2="13960"/>
                        <a14:foregroundMark x1="46423" y1="35973" x2="46423" y2="359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7434" y="7981248"/>
            <a:ext cx="1634851" cy="185382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809B544-2A7E-4EA2-99BC-40FA70252AC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8" r="21657"/>
          <a:stretch/>
        </p:blipFill>
        <p:spPr>
          <a:xfrm>
            <a:off x="6400800" y="0"/>
            <a:ext cx="6400800" cy="480112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2F43C91-2202-45D7-983D-AC89DA80C1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37" b="96572" l="6623" r="94443">
                        <a14:foregroundMark x1="28394" y1="10525" x2="26186" y2="9873"/>
                        <a14:foregroundMark x1="29130" y1="7199" x2="29130" y2="5725"/>
                        <a14:foregroundMark x1="12789" y1="30922" x2="11444" y2="36407"/>
                        <a14:foregroundMark x1="6648" y1="93315" x2="11317" y2="80391"/>
                        <a14:foregroundMark x1="28749" y1="80562" x2="28394" y2="88858"/>
                        <a14:foregroundMark x1="28394" y1="88858" x2="28394" y2="88858"/>
                        <a14:foregroundMark x1="27404" y1="96298" x2="28876" y2="96640"/>
                        <a14:foregroundMark x1="49886" y1="80048" x2="54174" y2="75557"/>
                        <a14:foregroundMark x1="66709" y1="85704" x2="66709" y2="85704"/>
                        <a14:foregroundMark x1="91271" y1="89510" x2="92007" y2="90675"/>
                        <a14:foregroundMark x1="91271" y1="62461" x2="91626" y2="57799"/>
                        <a14:foregroundMark x1="94468" y1="46040" x2="94468" y2="44224"/>
                        <a14:foregroundMark x1="66963" y1="14330" x2="70261" y2="16832"/>
                        <a14:foregroundMark x1="78609" y1="15324" x2="73459" y2="23140"/>
                        <a14:foregroundMark x1="71987" y1="14330" x2="78254" y2="12856"/>
                        <a14:foregroundMark x1="80335" y1="12684" x2="82923" y2="10525"/>
                        <a14:foregroundMark x1="82923" y1="7885" x2="81934" y2="5725"/>
                        <a14:foregroundMark x1="79472" y1="3737" x2="80716" y2="4388"/>
                        <a14:foregroundMark x1="82187" y1="5896" x2="81198" y2="4559"/>
                        <a14:foregroundMark x1="66963" y1="10182" x2="67572" y2="9873"/>
                        <a14:foregroundMark x1="56509" y1="17655" x2="53083" y2="27288"/>
                        <a14:foregroundMark x1="46942" y1="62119" x2="47298" y2="60644"/>
                      </a14:backgroundRemoval>
                    </a14:imgEffect>
                  </a14:imgLayer>
                </a14:imgProps>
              </a:ext>
            </a:extLst>
          </a:blip>
          <a:srcRect l="2497" r="40414"/>
          <a:stretch/>
        </p:blipFill>
        <p:spPr>
          <a:xfrm>
            <a:off x="10849229" y="2188970"/>
            <a:ext cx="1952371" cy="253126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984DB2BF-3CD7-4734-B7A7-DB4251586E1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7" t="146" r="17642" b="-146"/>
          <a:stretch/>
        </p:blipFill>
        <p:spPr>
          <a:xfrm>
            <a:off x="-1" y="-13569"/>
            <a:ext cx="6446784" cy="4814166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C267763-50C2-4EC0-942C-8E2263C6FE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63" b="94987" l="9971" r="89971">
                        <a14:foregroundMark x1="46217" y1="6106" x2="63812" y2="9527"/>
                        <a14:foregroundMark x1="50323" y1="21977" x2="45924" y2="59682"/>
                        <a14:foregroundMark x1="41232" y1="4063" x2="41232" y2="4063"/>
                        <a14:foregroundMark x1="20235" y1="46211" x2="20528" y2="49656"/>
                        <a14:foregroundMark x1="72258" y1="46092" x2="78827" y2="49893"/>
                        <a14:foregroundMark x1="62229" y1="91423" x2="67859" y2="93086"/>
                        <a14:foregroundMark x1="28680" y1="93205" x2="30264" y2="93205"/>
                        <a14:foregroundMark x1="73842" y1="94488" x2="72903" y2="94488"/>
                        <a14:foregroundMark x1="22405" y1="94345" x2="19883" y2="94987"/>
                        <a14:foregroundMark x1="21466" y1="94987" x2="25220" y2="94488"/>
                        <a14:foregroundMark x1="71320" y1="93205" x2="74428" y2="942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23840" y="6580090"/>
            <a:ext cx="1256357" cy="31014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F728234-D7BE-419F-B417-0B0C111A19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996" b="91782" l="9990" r="91761">
                        <a14:foregroundMark x1="56986" y1="9020" x2="64332" y2="13713"/>
                        <a14:foregroundMark x1="50704" y1="88378" x2="54858" y2="89278"/>
                        <a14:foregroundMark x1="72400" y1="90153" x2="77618" y2="91806"/>
                        <a14:foregroundMark x1="38174" y1="91563" x2="47477" y2="90542"/>
                        <a14:foregroundMark x1="49811" y1="17773" x2="60213" y2="18040"/>
                        <a14:foregroundMark x1="91761" y1="46487" x2="91589" y2="49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498" y="6580090"/>
            <a:ext cx="2196593" cy="310147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E3054275-8D7E-4A30-AAA6-62214AC8D8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3" b="94222" l="5289" r="92514">
                        <a14:foregroundMark x1="15134" y1="6143" x2="12531" y2="14368"/>
                        <a14:foregroundMark x1="12531" y1="8381" x2="11229" y2="13691"/>
                        <a14:foregroundMark x1="7974" y1="38001" x2="7323" y2="39146"/>
                        <a14:foregroundMark x1="17087" y1="90578" x2="17575" y2="93649"/>
                        <a14:foregroundMark x1="51668" y1="92816" x2="54028" y2="93805"/>
                        <a14:foregroundMark x1="17575" y1="94222" x2="17575" y2="94222"/>
                        <a14:foregroundMark x1="64931" y1="90994" x2="69487" y2="90838"/>
                        <a14:foregroundMark x1="80797" y1="42998" x2="77787" y2="47319"/>
                        <a14:foregroundMark x1="64524" y1="34409" x2="65175" y2="34409"/>
                        <a14:foregroundMark x1="89097" y1="93909" x2="90155" y2="93493"/>
                        <a14:foregroundMark x1="77543" y1="25924" x2="85110" y2="31338"/>
                        <a14:foregroundMark x1="77136" y1="40396" x2="75997" y2="44404"/>
                        <a14:foregroundMark x1="11880" y1="23425" x2="11880" y2="23425"/>
                        <a14:foregroundMark x1="30350" y1="63196" x2="29943" y2="60802"/>
                        <a14:foregroundMark x1="5370" y1="93233" x2="5370" y2="93233"/>
                        <a14:foregroundMark x1="5777" y1="90734" x2="6021" y2="89745"/>
                        <a14:foregroundMark x1="6265" y1="43988" x2="6265" y2="43988"/>
                        <a14:foregroundMark x1="92514" y1="82353" x2="91701" y2="86257"/>
                        <a14:foregroundMark x1="12775" y1="17022" x2="12937" y2="19677"/>
                        <a14:foregroundMark x1="68836" y1="52733" x2="67941" y2="54138"/>
                        <a14:foregroundMark x1="69243" y1="51379" x2="66721" y2="56585"/>
                        <a14:foregroundMark x1="66721" y1="56585" x2="66640" y2="58876"/>
                        <a14:backgroundMark x1="8869" y1="41905" x2="8869" y2="41905"/>
                        <a14:backgroundMark x1="8625" y1="41749" x2="8625" y2="41749"/>
                        <a14:backgroundMark x1="8381" y1="41489" x2="9032" y2="41489"/>
                        <a14:backgroundMark x1="38649" y1="64550" x2="39463" y2="66268"/>
                        <a14:backgroundMark x1="66640" y1="60125" x2="66884" y2="59708"/>
                        <a14:backgroundMark x1="68509" y1="55884" x2="70382" y2="52889"/>
                        <a14:backgroundMark x1="70382" y1="50390" x2="70217" y2="51566"/>
                      </a14:backgroundRemoval>
                    </a14:imgEffect>
                  </a14:imgLayer>
                </a14:imgProps>
              </a:ext>
            </a:extLst>
          </a:blip>
          <a:srcRect l="57957" t="2489" r="-4656" b="-2489"/>
          <a:stretch/>
        </p:blipFill>
        <p:spPr>
          <a:xfrm flipH="1">
            <a:off x="-27810" y="5958826"/>
            <a:ext cx="1149213" cy="384657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A84821-6BEB-4C07-9799-6CFF89360F6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55118" y1="82586" x2="55118" y2="85010"/>
                        <a14:foregroundMark x1="64680" y1="89010" x2="65320" y2="89010"/>
                        <a14:foregroundMark x1="80000" y1="87919" x2="81549" y2="89535"/>
                        <a14:foregroundMark x1="78013" y1="77818" x2="78013" y2="83677"/>
                        <a14:foregroundMark x1="64882" y1="18869" x2="64209" y2="18869"/>
                        <a14:foregroundMark x1="65320" y1="13818" x2="65320" y2="13818"/>
                        <a14:foregroundMark x1="52222" y1="72485" x2="53771" y2="72485"/>
                        <a14:foregroundMark x1="54209" y1="72485" x2="56431" y2="72727"/>
                        <a14:foregroundMark x1="55118" y1="74343" x2="55320" y2="78869"/>
                        <a14:foregroundMark x1="65320" y1="14343" x2="65320" y2="14343"/>
                        <a14:foregroundMark x1="65993" y1="12485" x2="66902" y2="12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5" t="7400" r="10688"/>
          <a:stretch/>
        </p:blipFill>
        <p:spPr>
          <a:xfrm>
            <a:off x="164301" y="1645242"/>
            <a:ext cx="2124505" cy="348099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40AD72F9-F75F-42EC-86A2-554AF08C18B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8044" t="930" r="18723" b="619"/>
          <a:stretch/>
        </p:blipFill>
        <p:spPr>
          <a:xfrm>
            <a:off x="2288806" y="1125326"/>
            <a:ext cx="7899545" cy="781311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4C51D8-E8D7-488B-A51B-9CCDA8FC654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25" b="94700" l="6550" r="94150">
                        <a14:foregroundMark x1="43050" y1="10700" x2="68625" y2="17950"/>
                        <a14:foregroundMark x1="68625" y1="17950" x2="86000" y2="33300"/>
                        <a14:foregroundMark x1="86000" y1="33300" x2="86825" y2="45025"/>
                        <a14:foregroundMark x1="86825" y1="45025" x2="80575" y2="70450"/>
                        <a14:foregroundMark x1="80575" y1="70450" x2="51450" y2="87500"/>
                        <a14:foregroundMark x1="53850" y1="91100" x2="25750" y2="75750"/>
                        <a14:foregroundMark x1="25750" y1="75750" x2="15000" y2="58550"/>
                        <a14:foregroundMark x1="15000" y1="58550" x2="15525" y2="31425"/>
                        <a14:foregroundMark x1="15525" y1="31425" x2="25475" y2="17525"/>
                        <a14:foregroundMark x1="25475" y1="17525" x2="34600" y2="10800"/>
                        <a14:foregroundMark x1="34600" y1="10800" x2="50825" y2="9125"/>
                        <a14:foregroundMark x1="50825" y1="9125" x2="60800" y2="9750"/>
                        <a14:foregroundMark x1="60550" y1="8775" x2="38950" y2="8775"/>
                        <a14:foregroundMark x1="48075" y1="94700" x2="77125" y2="81975"/>
                        <a14:foregroundMark x1="77125" y1="81975" x2="83300" y2="70650"/>
                        <a14:foregroundMark x1="83300" y1="70650" x2="84075" y2="65425"/>
                        <a14:foregroundMark x1="92475" y1="45025" x2="92475" y2="48850"/>
                        <a14:foregroundMark x1="9200" y1="45975" x2="9675" y2="49825"/>
                        <a14:foregroundMark x1="6550" y1="47175" x2="10875" y2="57975"/>
                        <a14:foregroundMark x1="92950" y1="51025" x2="89600" y2="64225"/>
                        <a14:foregroundMark x1="93925" y1="50300" x2="94150" y2="55100"/>
                        <a14:foregroundMark x1="45675" y1="7825" x2="52650" y2="8775"/>
                        <a14:foregroundMark x1="45450" y1="6625" x2="54550" y2="7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7" t="5046" r="4945" b="5277"/>
          <a:stretch/>
        </p:blipFill>
        <p:spPr>
          <a:xfrm>
            <a:off x="1290046" y="-1377"/>
            <a:ext cx="9897063" cy="95899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84A9221-4C64-4955-9BEA-F0AA335A0DCB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8940" t="1156" r="19143" b="1334"/>
          <a:stretch/>
        </p:blipFill>
        <p:spPr>
          <a:xfrm>
            <a:off x="3178543" y="1540767"/>
            <a:ext cx="6530261" cy="6533313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3FCF7FED-22F9-4F40-B4D0-74DDFF79A76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9" t="1042" r="25154" b="-217"/>
          <a:stretch/>
        </p:blipFill>
        <p:spPr>
          <a:xfrm>
            <a:off x="4335084" y="2593332"/>
            <a:ext cx="4420632" cy="4416867"/>
          </a:xfrm>
          <a:prstGeom prst="ellipse">
            <a:avLst/>
          </a:prstGeom>
          <a:noFill/>
          <a:ln w="63500" cap="rnd" algn="ctr">
            <a:solidFill>
              <a:srgbClr val="F6A866"/>
            </a:solidFill>
            <a:round/>
            <a:headEnd/>
            <a:tailEnd/>
          </a:ln>
          <a:effectLst/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138AFAFE-A0E7-4E98-BB03-FD149000078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349" b="97911" l="1283" r="90867">
                        <a14:foregroundMark x1="32068" y1="6226" x2="64495" y2="18429"/>
                        <a14:foregroundMark x1="63725" y1="25533" x2="61878" y2="30798"/>
                        <a14:foregroundMark x1="61878" y1="30798" x2="57927" y2="35687"/>
                        <a14:foregroundMark x1="60287" y1="22232" x2="57927" y2="29210"/>
                        <a14:foregroundMark x1="72293" y1="52821" x2="60133" y2="56623"/>
                        <a14:foregroundMark x1="46434" y1="51066" x2="33966" y2="48391"/>
                        <a14:foregroundMark x1="3694" y1="34016" x2="13648" y2="42791"/>
                        <a14:foregroundMark x1="1334" y1="32010" x2="2771" y2="32888"/>
                        <a14:foregroundMark x1="22576" y1="92186" x2="22576" y2="92186"/>
                        <a14:foregroundMark x1="19600" y1="93982" x2="25603" y2="91726"/>
                        <a14:foregroundMark x1="25603" y1="91726" x2="25808" y2="91559"/>
                        <a14:foregroundMark x1="56388" y1="94860" x2="59826" y2="97911"/>
                        <a14:foregroundMark x1="29554" y1="8274" x2="28630" y2="5349"/>
                        <a14:foregroundMark x1="4310" y1="31383" x2="7440" y2="34810"/>
                        <a14:foregroundMark x1="88507" y1="69327" x2="89123" y2="71249"/>
                        <a14:foregroundMark x1="90867" y1="75178" x2="90867" y2="77351"/>
                        <a14:foregroundMark x1="80708" y1="64396" x2="82760" y2="65650"/>
                        <a14:foregroundMark x1="64033" y1="77727" x2="66393" y2="79733"/>
                        <a14:foregroundMark x1="72293" y1="83159" x2="75269" y2="84455"/>
                        <a14:foregroundMark x1="79169" y1="84705" x2="86352" y2="83410"/>
                        <a14:foregroundMark x1="86352" y1="83410" x2="86352" y2="83410"/>
                        <a14:foregroundMark x1="89892" y1="79858" x2="90405" y2="77601"/>
                        <a14:foregroundMark x1="87737" y1="81906" x2="89738" y2="78980"/>
                        <a14:foregroundMark x1="65726" y1="79231" x2="77886" y2="84580"/>
                        <a14:foregroundMark x1="77886" y1="84580" x2="79785" y2="84705"/>
                        <a14:foregroundMark x1="56696" y1="73381" x2="63879" y2="77351"/>
                        <a14:backgroundMark x1="25500" y1="52319" x2="9595" y2="79231"/>
                        <a14:backgroundMark x1="59364" y1="76055" x2="62955" y2="79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1334" y="3154700"/>
            <a:ext cx="2760507" cy="338937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985BCBB-296C-4649-8DA0-30B9B2F40A8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6592" y1="26572" x2="16592" y2="26572"/>
                        <a14:foregroundMark x1="24978" y1="18609" x2="27208" y2="18441"/>
                        <a14:foregroundMark x1="37021" y1="14669" x2="38002" y2="14669"/>
                        <a14:foregroundMark x1="50045" y1="12741" x2="50491" y2="12741"/>
                        <a14:foregroundMark x1="64496" y1="16513" x2="64496" y2="16513"/>
                        <a14:foregroundMark x1="75290" y1="22632" x2="75290" y2="22632"/>
                        <a14:foregroundMark x1="84924" y1="32691" x2="84924" y2="32691"/>
                        <a14:foregroundMark x1="64228" y1="16848" x2="60749" y2="15004"/>
                        <a14:foregroundMark x1="82516" y1="30344" x2="86530" y2="36547"/>
                        <a14:foregroundMark x1="87957" y1="43085" x2="89384" y2="48282"/>
                        <a14:foregroundMark x1="89295" y1="55909" x2="88225" y2="60520"/>
                        <a14:foregroundMark x1="85905" y1="68231" x2="83140" y2="72925"/>
                        <a14:foregroundMark x1="80821" y1="77787" x2="70294" y2="84996"/>
                        <a14:foregroundMark x1="61374" y1="87343" x2="55308" y2="89774"/>
                        <a14:foregroundMark x1="47368" y1="90612" x2="39518" y2="90360"/>
                        <a14:foregroundMark x1="32739" y1="88600" x2="20517" y2="83906"/>
                        <a14:foregroundMark x1="19625" y1="80218" x2="16503" y2="75608"/>
                        <a14:foregroundMark x1="12043" y1="70914" x2="9991" y2="62531"/>
                        <a14:foregroundMark x1="7404" y1="61861" x2="6958" y2="54904"/>
                        <a14:foregroundMark x1="6334" y1="46018" x2="8653" y2="41324"/>
                        <a14:foregroundMark x1="8831" y1="34032" x2="10080" y2="39480"/>
                        <a14:foregroundMark x1="6601" y1="45096" x2="5531" y2="55574"/>
                        <a14:foregroundMark x1="16325" y1="25650" x2="12846" y2="31936"/>
                        <a14:foregroundMark x1="72168" y1="20536" x2="77520" y2="26823"/>
                        <a14:foregroundMark x1="78412" y1="78039" x2="75468" y2="75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0562" y="501824"/>
            <a:ext cx="996678" cy="10606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AB7ADBB-FEF2-450F-8518-2223C1BB483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14019" y1="24092" x2="26338" y2="23738"/>
                        <a14:foregroundMark x1="24809" y1="13818" x2="36024" y2="17981"/>
                        <a14:foregroundMark x1="37638" y1="8946" x2="45879" y2="15412"/>
                        <a14:foregroundMark x1="50977" y1="8680" x2="56330" y2="13463"/>
                        <a14:foregroundMark x1="63127" y1="11603" x2="67884" y2="17095"/>
                        <a14:foregroundMark x1="73747" y1="17626" x2="74681" y2="22498"/>
                        <a14:foregroundMark x1="80969" y1="26572" x2="78335" y2="34455"/>
                        <a14:foregroundMark x1="87171" y1="38618" x2="81138" y2="46324"/>
                        <a14:foregroundMark x1="90654" y1="54562" x2="80969" y2="55004"/>
                        <a14:foregroundMark x1="86916" y1="65545" x2="77400" y2="64216"/>
                        <a14:foregroundMark x1="78675" y1="76351" x2="72133" y2="73162"/>
                        <a14:foregroundMark x1="70943" y1="86891" x2="62617" y2="83437"/>
                        <a14:foregroundMark x1="58369" y1="94420" x2="52676" y2="85474"/>
                        <a14:foregroundMark x1="40442" y1="94951" x2="42311" y2="85740"/>
                        <a14:foregroundMark x1="29567" y1="90168" x2="33135" y2="84411"/>
                        <a14:foregroundMark x1="45285" y1="93977" x2="44180" y2="88574"/>
                        <a14:foregroundMark x1="19456" y1="84145" x2="28972" y2="78299"/>
                        <a14:foregroundMark x1="12489" y1="71833" x2="20136" y2="70416"/>
                        <a14:foregroundMark x1="6287" y1="57573" x2="12065" y2="59433"/>
                        <a14:foregroundMark x1="6032" y1="47298" x2="11130" y2="48893"/>
                        <a14:foregroundMark x1="8921" y1="34278" x2="13934" y2="355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2299" y="1381964"/>
            <a:ext cx="1078386" cy="10344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B7A07BD-77AE-4CEB-AF8A-46C7EEE57B0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880" b="97274" l="0" r="97776">
                        <a14:foregroundMark x1="20530" y1="20756" x2="24123" y2="22164"/>
                        <a14:foregroundMark x1="30282" y1="13369" x2="34816" y2="14952"/>
                        <a14:foregroundMark x1="40034" y1="8531" x2="46878" y2="12225"/>
                        <a14:foregroundMark x1="53379" y1="7300" x2="56886" y2="9763"/>
                        <a14:foregroundMark x1="64500" y1="9499" x2="69204" y2="13544"/>
                        <a14:foregroundMark x1="74337" y1="14336" x2="77930" y2="19349"/>
                        <a14:foregroundMark x1="84175" y1="24362" x2="87938" y2="29464"/>
                        <a14:foregroundMark x1="87511" y1="35268" x2="90847" y2="44063"/>
                        <a14:foregroundMark x1="90419" y1="52067" x2="88879" y2="58223"/>
                        <a14:foregroundMark x1="88879" y1="66755" x2="88109" y2="70185"/>
                        <a14:foregroundMark x1="85971" y1="61126" x2="89136" y2="64996"/>
                        <a14:foregroundMark x1="81694" y1="75814" x2="79726" y2="71064"/>
                        <a14:foregroundMark x1="73653" y1="84433" x2="73824" y2="81618"/>
                        <a14:foregroundMark x1="62532" y1="87247" x2="56031" y2="93492"/>
                        <a14:foregroundMark x1="45423" y1="89534" x2="49358" y2="85840"/>
                        <a14:foregroundMark x1="37810" y1="87863" x2="29855" y2="89094"/>
                        <a14:foregroundMark x1="26518" y1="82850" x2="28743" y2="78892"/>
                        <a14:foregroundMark x1="22070" y1="73879" x2="15569" y2="73351"/>
                        <a14:foregroundMark x1="13430" y1="60950" x2="11891" y2="59807"/>
                        <a14:foregroundMark x1="15825" y1="44151" x2="10950" y2="42656"/>
                        <a14:foregroundMark x1="13516" y1="33509" x2="17707" y2="34653"/>
                        <a14:foregroundMark x1="10778" y1="46526" x2="17194" y2="47318"/>
                        <a14:foregroundMark x1="19760" y1="72032" x2="15312" y2="70449"/>
                        <a14:foregroundMark x1="37553" y1="82410" x2="35757" y2="89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7523" y="2685527"/>
            <a:ext cx="1063519" cy="10344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A8976BB-C740-4116-91E0-713D7EF1C73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191" b="100000" l="0" r="100000">
                        <a14:foregroundMark x1="16513" y1="28020" x2="19866" y2="25226"/>
                        <a14:foregroundMark x1="24225" y1="20789" x2="34954" y2="18488"/>
                        <a14:foregroundMark x1="37217" y1="14215" x2="43839" y2="15448"/>
                        <a14:foregroundMark x1="51802" y1="11586" x2="57167" y2="16598"/>
                        <a14:foregroundMark x1="63202" y1="14790" x2="65884" y2="19721"/>
                        <a14:foregroundMark x1="72674" y1="19803" x2="75440" y2="28759"/>
                        <a14:foregroundMark x1="82733" y1="26541" x2="82733" y2="36319"/>
                        <a14:foregroundMark x1="88013" y1="40592" x2="83152" y2="44289"/>
                        <a14:foregroundMark x1="89355" y1="53246" x2="83487" y2="55300"/>
                        <a14:foregroundMark x1="85247" y1="67132" x2="81559" y2="65325"/>
                        <a14:foregroundMark x1="79380" y1="75924" x2="76362" y2="75678"/>
                        <a14:foregroundMark x1="71249" y1="83895" x2="67309" y2="83895"/>
                        <a14:foregroundMark x1="61442" y1="87921" x2="56580" y2="87675"/>
                        <a14:foregroundMark x1="47611" y1="90551" x2="45851" y2="89565"/>
                        <a14:foregroundMark x1="34870" y1="88414" x2="31769" y2="88085"/>
                        <a14:foregroundMark x1="29589" y1="84881" x2="38223" y2="87182"/>
                        <a14:foregroundMark x1="23135" y1="81594" x2="27494" y2="80033"/>
                        <a14:foregroundMark x1="15004" y1="73048" x2="23135" y2="70090"/>
                        <a14:foregroundMark x1="8131" y1="60148" x2="15842" y2="60559"/>
                        <a14:foregroundMark x1="9807" y1="47083" x2="12909" y2="49055"/>
                        <a14:foregroundMark x1="13160" y1="33854" x2="16764" y2="364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0607" y="7355556"/>
            <a:ext cx="1042900" cy="1063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7BE57442-543A-4AAB-A7B7-1097AB7CACB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3460" b="100000" l="0" r="100000">
                        <a14:foregroundMark x1="27973" y1="16962" x2="31993" y2="15696"/>
                        <a14:foregroundMark x1="36185" y1="12489" x2="47134" y2="10970"/>
                        <a14:foregroundMark x1="52438" y1="10042" x2="55175" y2="10886"/>
                        <a14:foregroundMark x1="65697" y1="12574" x2="70060" y2="14684"/>
                        <a14:foregroundMark x1="72797" y1="18228" x2="77588" y2="20675"/>
                        <a14:foregroundMark x1="81437" y1="25570" x2="85372" y2="31646"/>
                        <a14:foregroundMark x1="87853" y1="38565" x2="89649" y2="44304"/>
                        <a14:foregroundMark x1="89136" y1="50127" x2="90334" y2="56878"/>
                        <a14:foregroundMark x1="87767" y1="61181" x2="85885" y2="68354"/>
                        <a14:foregroundMark x1="83319" y1="72405" x2="80240" y2="75696"/>
                        <a14:foregroundMark x1="70915" y1="82363" x2="61762" y2="88692"/>
                        <a14:foregroundMark x1="60222" y1="88186" x2="54320" y2="88776"/>
                        <a14:foregroundMark x1="51155" y1="89198" x2="46364" y2="89283"/>
                        <a14:foregroundMark x1="39435" y1="88439" x2="32592" y2="85654"/>
                        <a14:foregroundMark x1="23268" y1="81857" x2="22754" y2="78312"/>
                        <a14:foregroundMark x1="16681" y1="71477" x2="14371" y2="63882"/>
                        <a14:foregroundMark x1="12147" y1="57890" x2="10864" y2="55781"/>
                        <a14:foregroundMark x1="10009" y1="48186" x2="9666" y2="42532"/>
                        <a14:foregroundMark x1="10864" y1="57722" x2="11634" y2="59916"/>
                        <a14:foregroundMark x1="12489" y1="37468" x2="15997" y2="30211"/>
                        <a14:foregroundMark x1="19333" y1="22532" x2="20787" y2="22363"/>
                        <a14:foregroundMark x1="17451" y1="27004" x2="12746" y2="359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1003" y="6149398"/>
            <a:ext cx="1049517" cy="1063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1B005E8-7211-4A12-8A90-853E77D6589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860" b="100000" l="0" r="100000">
                        <a14:foregroundMark x1="16833" y1="23206" x2="22534" y2="17892"/>
                        <a14:foregroundMark x1="24977" y1="15058" x2="36923" y2="12312"/>
                        <a14:foregroundMark x1="39910" y1="9920" x2="47330" y2="9655"/>
                        <a14:foregroundMark x1="51041" y1="8326" x2="58733" y2="9655"/>
                        <a14:foregroundMark x1="63077" y1="10895" x2="68326" y2="13552"/>
                        <a14:foregroundMark x1="74842" y1="16475" x2="78281" y2="19929"/>
                        <a14:foregroundMark x1="82353" y1="25066" x2="86968" y2="30735"/>
                        <a14:foregroundMark x1="87964" y1="34898" x2="91584" y2="44907"/>
                        <a14:foregroundMark x1="91584" y1="49513" x2="92398" y2="58459"/>
                        <a14:foregroundMark x1="89593" y1="64748" x2="86968" y2="69265"/>
                        <a14:foregroundMark x1="82172" y1="76351" x2="80090" y2="79539"/>
                        <a14:foregroundMark x1="84434" y1="70416" x2="87964" y2="65810"/>
                        <a14:foregroundMark x1="72489" y1="84500" x2="65973" y2="87865"/>
                        <a14:foregroundMark x1="62353" y1="89460" x2="56290" y2="89637"/>
                        <a14:foregroundMark x1="48054" y1="92205" x2="43348" y2="91231"/>
                        <a14:foregroundMark x1="33575" y1="89460" x2="29593" y2="87245"/>
                        <a14:foregroundMark x1="22715" y1="84500" x2="21719" y2="79894"/>
                        <a14:foregroundMark x1="13122" y1="71656" x2="11855" y2="65899"/>
                        <a14:foregroundMark x1="9593" y1="61382" x2="8416" y2="50664"/>
                        <a14:foregroundMark x1="7330" y1="43933" x2="6968" y2="49779"/>
                        <a14:foregroundMark x1="11584" y1="33038" x2="12670" y2="29938"/>
                        <a14:foregroundMark x1="10679" y1="33392" x2="9231" y2="39238"/>
                        <a14:foregroundMark x1="7421" y1="58725" x2="8688" y2="62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9848" y="4391197"/>
            <a:ext cx="1027515" cy="1049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99BE118-FE76-4685-B256-225DD6C709E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4930" b="100000" l="0" r="100000">
                        <a14:foregroundMark x1="17293" y1="30567" x2="21048" y2="26294"/>
                        <a14:foregroundMark x1="27860" y1="22514" x2="31703" y2="19474"/>
                        <a14:foregroundMark x1="36332" y1="17256" x2="36332" y2="17256"/>
                        <a14:foregroundMark x1="28472" y1="20953" x2="28122" y2="21200"/>
                        <a14:foregroundMark x1="40699" y1="16763" x2="45939" y2="16516"/>
                        <a14:foregroundMark x1="50044" y1="15283" x2="55284" y2="16270"/>
                        <a14:foregroundMark x1="62533" y1="17831" x2="68035" y2="20542"/>
                        <a14:foregroundMark x1="73624" y1="24486" x2="77293" y2="27034"/>
                        <a14:foregroundMark x1="77904" y1="25555" x2="72926" y2="23500"/>
                        <a14:foregroundMark x1="85066" y1="35990" x2="83493" y2="32786"/>
                        <a14:foregroundMark x1="88297" y1="44782" x2="89869" y2="47083"/>
                        <a14:foregroundMark x1="88821" y1="51849" x2="88210" y2="58587"/>
                        <a14:foregroundMark x1="90480" y1="58505" x2="89432" y2="55793"/>
                        <a14:foregroundMark x1="85328" y1="68118" x2="86114" y2="70255"/>
                        <a14:foregroundMark x1="83581" y1="72802" x2="81310" y2="77896"/>
                        <a14:foregroundMark x1="73974" y1="84388" x2="69869" y2="85785"/>
                        <a14:foregroundMark x1="62009" y1="90386" x2="57642" y2="90797"/>
                        <a14:foregroundMark x1="49258" y1="91044" x2="42533" y2="90551"/>
                        <a14:foregroundMark x1="35808" y1="89318" x2="31354" y2="88825"/>
                        <a14:foregroundMark x1="23843" y1="81923" x2="18341" y2="80033"/>
                        <a14:foregroundMark x1="11354" y1="70666" x2="14410" y2="72884"/>
                        <a14:foregroundMark x1="10568" y1="63024" x2="10568" y2="64010"/>
                        <a14:foregroundMark x1="8996" y1="51602" x2="9782" y2="46015"/>
                        <a14:foregroundMark x1="10393" y1="40016" x2="13537" y2="352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4556" y="1735149"/>
            <a:ext cx="1047145" cy="1112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CF69A9B7-6DA0-4AEA-A65C-C918B443E040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5758" b="99676" l="781" r="100000">
                        <a14:foregroundMark x1="11101" y1="37956" x2="12576" y2="33739"/>
                        <a14:foregroundMark x1="16826" y1="27737" x2="20815" y2="24574"/>
                        <a14:foregroundMark x1="25846" y1="20276" x2="30703" y2="17356"/>
                        <a14:foregroundMark x1="37121" y1="15410" x2="42324" y2="14193"/>
                        <a14:foregroundMark x1="50477" y1="13544" x2="56895" y2="15410"/>
                        <a14:foregroundMark x1="62533" y1="15572" x2="68690" y2="18329"/>
                        <a14:foregroundMark x1="74675" y1="22547" x2="81700" y2="26521"/>
                        <a14:foregroundMark x1="83001" y1="29846" x2="84649" y2="33496"/>
                        <a14:foregroundMark x1="87077" y1="38281" x2="88812" y2="41606"/>
                        <a14:foregroundMark x1="88899" y1="50852" x2="87858" y2="59448"/>
                        <a14:foregroundMark x1="86210" y1="64801" x2="86036" y2="68289"/>
                        <a14:foregroundMark x1="81093" y1="74534" x2="76670" y2="77048"/>
                        <a14:foregroundMark x1="71639" y1="82482" x2="67216" y2="84185"/>
                        <a14:foregroundMark x1="57676" y1="87429" x2="50997" y2="87916"/>
                        <a14:foregroundMark x1="46921" y1="88078" x2="43886" y2="87916"/>
                        <a14:foregroundMark x1="31657" y1="85969" x2="30876" y2="85645"/>
                        <a14:foregroundMark x1="23157" y1="81184" x2="20382" y2="78670"/>
                        <a14:foregroundMark x1="15004" y1="70965" x2="11882" y2="64720"/>
                        <a14:foregroundMark x1="9107" y1="56285" x2="9020" y2="55637"/>
                        <a14:foregroundMark x1="8066" y1="47689" x2="8500" y2="46148"/>
                        <a14:foregroundMark x1="9020" y1="59205" x2="9801" y2="613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3080" y="7537262"/>
            <a:ext cx="1079123" cy="1153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4E3A2037-31FC-4149-9114-4AF1DE5B8A1C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191" b="100000" l="0" r="100000">
                        <a14:foregroundMark x1="16513" y1="28020" x2="19866" y2="25226"/>
                        <a14:foregroundMark x1="24225" y1="20789" x2="34954" y2="18488"/>
                        <a14:foregroundMark x1="37217" y1="14215" x2="43839" y2="15448"/>
                        <a14:foregroundMark x1="51802" y1="11586" x2="57167" y2="16598"/>
                        <a14:foregroundMark x1="63202" y1="14790" x2="65884" y2="19721"/>
                        <a14:foregroundMark x1="72674" y1="19803" x2="75440" y2="28759"/>
                        <a14:foregroundMark x1="82733" y1="26541" x2="82733" y2="36319"/>
                        <a14:foregroundMark x1="88013" y1="40592" x2="83152" y2="44289"/>
                        <a14:foregroundMark x1="89355" y1="53246" x2="83487" y2="55300"/>
                        <a14:foregroundMark x1="85247" y1="67132" x2="81559" y2="65325"/>
                        <a14:foregroundMark x1="79380" y1="75924" x2="76362" y2="75678"/>
                        <a14:foregroundMark x1="71249" y1="83895" x2="67309" y2="83895"/>
                        <a14:foregroundMark x1="61442" y1="87921" x2="56580" y2="87675"/>
                        <a14:foregroundMark x1="47611" y1="90551" x2="45851" y2="89565"/>
                        <a14:foregroundMark x1="34870" y1="88414" x2="31769" y2="88085"/>
                        <a14:foregroundMark x1="29589" y1="84881" x2="38223" y2="87182"/>
                        <a14:foregroundMark x1="23135" y1="81594" x2="27494" y2="80033"/>
                        <a14:foregroundMark x1="15004" y1="73048" x2="23135" y2="70090"/>
                        <a14:foregroundMark x1="8131" y1="60148" x2="15842" y2="60559"/>
                        <a14:foregroundMark x1="9807" y1="47083" x2="12909" y2="49055"/>
                        <a14:foregroundMark x1="13160" y1="33854" x2="16764" y2="36483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0645" y="8058130"/>
            <a:ext cx="1042900" cy="1063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68CB03B4-F43E-41EA-9664-2911A159859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3531" b="100000" l="0" r="100000">
                        <a14:foregroundMark x1="24446" y1="17399" x2="29229" y2="15935"/>
                        <a14:foregroundMark x1="32595" y1="13351" x2="41541" y2="11628"/>
                        <a14:foregroundMark x1="49601" y1="9647" x2="56244" y2="10767"/>
                        <a14:foregroundMark x1="40478" y1="10680" x2="37378" y2="12575"/>
                        <a14:foregroundMark x1="63419" y1="11456" x2="69531" y2="14556"/>
                        <a14:foregroundMark x1="73959" y1="17227" x2="79717" y2="22050"/>
                        <a14:foregroundMark x1="82374" y1="25840" x2="86271" y2="29716"/>
                        <a14:foregroundMark x1="88043" y1="35487" x2="91497" y2="45134"/>
                        <a14:foregroundMark x1="90168" y1="51249" x2="91320" y2="58829"/>
                        <a14:foregroundMark x1="90788" y1="64341" x2="87777" y2="69337"/>
                        <a14:foregroundMark x1="87157" y1="67442" x2="87334" y2="63394"/>
                        <a14:foregroundMark x1="82640" y1="75452" x2="77857" y2="80879"/>
                        <a14:foregroundMark x1="68822" y1="85788" x2="74314" y2="80362"/>
                        <a14:foregroundMark x1="80514" y1="77778" x2="82374" y2="74591"/>
                        <a14:foregroundMark x1="62002" y1="88114" x2="55447" y2="90439"/>
                        <a14:foregroundMark x1="50310" y1="90784" x2="41541" y2="89147"/>
                        <a14:foregroundMark x1="34190" y1="87941" x2="30469" y2="86133"/>
                        <a14:foregroundMark x1="24889" y1="82773" x2="19132" y2="77519"/>
                        <a14:foregroundMark x1="13552" y1="69940" x2="12046" y2="65289"/>
                        <a14:foregroundMark x1="10186" y1="59690" x2="9477" y2="54522"/>
                        <a14:foregroundMark x1="8592" y1="46942" x2="10186" y2="39966"/>
                        <a14:foregroundMark x1="11426" y1="35228" x2="13552" y2="30835"/>
                        <a14:foregroundMark x1="17892" y1="24720" x2="20638" y2="22481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1870" y="766741"/>
            <a:ext cx="1012134" cy="1040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58F6F07B-A16B-42C7-9FD0-813045909A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6592" y1="26572" x2="16592" y2="26572"/>
                        <a14:foregroundMark x1="24978" y1="18609" x2="27208" y2="18441"/>
                        <a14:foregroundMark x1="37021" y1="14669" x2="38002" y2="14669"/>
                        <a14:foregroundMark x1="50045" y1="12741" x2="50491" y2="12741"/>
                        <a14:foregroundMark x1="64496" y1="16513" x2="64496" y2="16513"/>
                        <a14:foregroundMark x1="75290" y1="22632" x2="75290" y2="22632"/>
                        <a14:foregroundMark x1="84924" y1="32691" x2="84924" y2="32691"/>
                        <a14:foregroundMark x1="64228" y1="16848" x2="60749" y2="15004"/>
                        <a14:foregroundMark x1="82516" y1="30344" x2="86530" y2="36547"/>
                        <a14:foregroundMark x1="87957" y1="43085" x2="89384" y2="48282"/>
                        <a14:foregroundMark x1="89295" y1="55909" x2="88225" y2="60520"/>
                        <a14:foregroundMark x1="85905" y1="68231" x2="83140" y2="72925"/>
                        <a14:foregroundMark x1="80821" y1="77787" x2="70294" y2="84996"/>
                        <a14:foregroundMark x1="61374" y1="87343" x2="55308" y2="89774"/>
                        <a14:foregroundMark x1="47368" y1="90612" x2="39518" y2="90360"/>
                        <a14:foregroundMark x1="32739" y1="88600" x2="20517" y2="83906"/>
                        <a14:foregroundMark x1="19625" y1="80218" x2="16503" y2="75608"/>
                        <a14:foregroundMark x1="12043" y1="70914" x2="9991" y2="62531"/>
                        <a14:foregroundMark x1="7404" y1="61861" x2="6958" y2="54904"/>
                        <a14:foregroundMark x1="6334" y1="46018" x2="8653" y2="41324"/>
                        <a14:foregroundMark x1="8831" y1="34032" x2="10080" y2="39480"/>
                        <a14:foregroundMark x1="6601" y1="45096" x2="5531" y2="55574"/>
                        <a14:foregroundMark x1="16325" y1="25650" x2="12846" y2="31936"/>
                        <a14:foregroundMark x1="72168" y1="20536" x2="77520" y2="26823"/>
                        <a14:foregroundMark x1="78412" y1="78039" x2="75468" y2="75105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7810" y="261450"/>
            <a:ext cx="996678" cy="10606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16712FB7-5BBD-483E-AD2C-85EAB76075E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5758" b="99676" l="781" r="100000">
                        <a14:foregroundMark x1="11101" y1="37956" x2="12576" y2="33739"/>
                        <a14:foregroundMark x1="16826" y1="27737" x2="20815" y2="24574"/>
                        <a14:foregroundMark x1="25846" y1="20276" x2="30703" y2="17356"/>
                        <a14:foregroundMark x1="37121" y1="15410" x2="42324" y2="14193"/>
                        <a14:foregroundMark x1="50477" y1="13544" x2="56895" y2="15410"/>
                        <a14:foregroundMark x1="62533" y1="15572" x2="68690" y2="18329"/>
                        <a14:foregroundMark x1="74675" y1="22547" x2="81700" y2="26521"/>
                        <a14:foregroundMark x1="83001" y1="29846" x2="84649" y2="33496"/>
                        <a14:foregroundMark x1="87077" y1="38281" x2="88812" y2="41606"/>
                        <a14:foregroundMark x1="88899" y1="50852" x2="87858" y2="59448"/>
                        <a14:foregroundMark x1="86210" y1="64801" x2="86036" y2="68289"/>
                        <a14:foregroundMark x1="81093" y1="74534" x2="76670" y2="77048"/>
                        <a14:foregroundMark x1="71639" y1="82482" x2="67216" y2="84185"/>
                        <a14:foregroundMark x1="57676" y1="87429" x2="50997" y2="87916"/>
                        <a14:foregroundMark x1="46921" y1="88078" x2="43886" y2="87916"/>
                        <a14:foregroundMark x1="31657" y1="85969" x2="30876" y2="85645"/>
                        <a14:foregroundMark x1="23157" y1="81184" x2="20382" y2="78670"/>
                        <a14:foregroundMark x1="15004" y1="70965" x2="11882" y2="64720"/>
                        <a14:foregroundMark x1="9107" y1="56285" x2="9020" y2="55637"/>
                        <a14:foregroundMark x1="8066" y1="47689" x2="8500" y2="46148"/>
                        <a14:foregroundMark x1="9020" y1="59205" x2="9801" y2="61395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8762" y="8146964"/>
            <a:ext cx="1079123" cy="1153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A5363F50-9FCB-4EE7-8E6D-66EADC03533B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3531" b="100000" l="0" r="100000">
                        <a14:foregroundMark x1="24446" y1="17399" x2="29229" y2="15935"/>
                        <a14:foregroundMark x1="32595" y1="13351" x2="41541" y2="11628"/>
                        <a14:foregroundMark x1="49601" y1="9647" x2="56244" y2="10767"/>
                        <a14:foregroundMark x1="40478" y1="10680" x2="37378" y2="12575"/>
                        <a14:foregroundMark x1="63419" y1="11456" x2="69531" y2="14556"/>
                        <a14:foregroundMark x1="73959" y1="17227" x2="79717" y2="22050"/>
                        <a14:foregroundMark x1="82374" y1="25840" x2="86271" y2="29716"/>
                        <a14:foregroundMark x1="88043" y1="35487" x2="91497" y2="45134"/>
                        <a14:foregroundMark x1="90168" y1="51249" x2="91320" y2="58829"/>
                        <a14:foregroundMark x1="90788" y1="64341" x2="87777" y2="69337"/>
                        <a14:foregroundMark x1="87157" y1="67442" x2="87334" y2="63394"/>
                        <a14:foregroundMark x1="82640" y1="75452" x2="77857" y2="80879"/>
                        <a14:foregroundMark x1="68822" y1="85788" x2="74314" y2="80362"/>
                        <a14:foregroundMark x1="80514" y1="77778" x2="82374" y2="74591"/>
                        <a14:foregroundMark x1="62002" y1="88114" x2="55447" y2="90439"/>
                        <a14:foregroundMark x1="50310" y1="90784" x2="41541" y2="89147"/>
                        <a14:foregroundMark x1="34190" y1="87941" x2="30469" y2="86133"/>
                        <a14:foregroundMark x1="24889" y1="82773" x2="19132" y2="77519"/>
                        <a14:foregroundMark x1="13552" y1="69940" x2="12046" y2="65289"/>
                        <a14:foregroundMark x1="10186" y1="59690" x2="9477" y2="54522"/>
                        <a14:foregroundMark x1="8592" y1="46942" x2="10186" y2="39966"/>
                        <a14:foregroundMark x1="11426" y1="35228" x2="13552" y2="30835"/>
                        <a14:foregroundMark x1="17892" y1="24720" x2="20638" y2="22481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5435" y="6497502"/>
            <a:ext cx="1012134" cy="1040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099DAA28-12B8-4200-B1F2-00D1DFBD0F10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16" y="7995923"/>
            <a:ext cx="499273" cy="499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1588DD07-B522-4D1E-AC36-029998888FC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699" y="7714529"/>
            <a:ext cx="423533" cy="4235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A0CADB77-976C-4974-BE47-774696FAE1BC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2987">
            <a:off x="8013166" y="1006766"/>
            <a:ext cx="565863" cy="5658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8F7B010F-74A7-4199-B805-189B4CB575A9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143" y="4608464"/>
            <a:ext cx="610813" cy="6108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2958DA41-2DBA-4743-8F03-5ABAEEA7FF9D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293" y="6360798"/>
            <a:ext cx="579043" cy="579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0A4E7FD0-AB69-4E0E-A49E-2C56AD00AC08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78"/>
          <a:stretch/>
        </p:blipFill>
        <p:spPr>
          <a:xfrm rot="20948038">
            <a:off x="4812910" y="774227"/>
            <a:ext cx="444987" cy="5405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0D6604F2-EF0F-4C61-8363-E73C44F6A253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17" y="488158"/>
            <a:ext cx="568856" cy="568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44557C71-FA4C-4FD1-8612-B7B3198FB83B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10"/>
          <a:stretch/>
        </p:blipFill>
        <p:spPr>
          <a:xfrm rot="351367">
            <a:off x="9431025" y="6732080"/>
            <a:ext cx="502519" cy="597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42CCDA77-CF41-46AF-B78B-E3E56193F36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96" y="8347762"/>
            <a:ext cx="718303" cy="718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0E21006F-4D38-4428-B19B-755E5E4D230F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280" y="1572208"/>
            <a:ext cx="652042" cy="652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2828AFC5-CAEF-4812-B833-37CA30F8C8F5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46" y="7605954"/>
            <a:ext cx="591248" cy="5912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22C27C0A-621F-452D-9BC6-754A4AD8803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859" y="2901584"/>
            <a:ext cx="585191" cy="585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420CBEC5-ED2C-45DA-AFEA-386707EAF1E0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728" y="8382344"/>
            <a:ext cx="516449" cy="5164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3A5DB800-C8BA-4501-814F-CF6FE3F649FA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120" y="1999554"/>
            <a:ext cx="571778" cy="571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1E5FB7F8-F791-4164-AEDA-F8638E2E5AC0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3531" b="100000" l="0" r="100000">
                        <a14:foregroundMark x1="24446" y1="17399" x2="29229" y2="15935"/>
                        <a14:foregroundMark x1="32595" y1="13351" x2="41541" y2="11628"/>
                        <a14:foregroundMark x1="49601" y1="9647" x2="56244" y2="10767"/>
                        <a14:foregroundMark x1="40478" y1="10680" x2="37378" y2="12575"/>
                        <a14:foregroundMark x1="63419" y1="11456" x2="69531" y2="14556"/>
                        <a14:foregroundMark x1="73959" y1="17227" x2="79717" y2="22050"/>
                        <a14:foregroundMark x1="82374" y1="25840" x2="86271" y2="29716"/>
                        <a14:foregroundMark x1="88043" y1="35487" x2="91497" y2="45134"/>
                        <a14:foregroundMark x1="90168" y1="51249" x2="91320" y2="58829"/>
                        <a14:foregroundMark x1="90788" y1="64341" x2="87777" y2="69337"/>
                        <a14:foregroundMark x1="87157" y1="67442" x2="87334" y2="63394"/>
                        <a14:foregroundMark x1="82640" y1="75452" x2="77857" y2="80879"/>
                        <a14:foregroundMark x1="68822" y1="85788" x2="74314" y2="80362"/>
                        <a14:foregroundMark x1="80514" y1="77778" x2="82374" y2="74591"/>
                        <a14:foregroundMark x1="62002" y1="88114" x2="55447" y2="90439"/>
                        <a14:foregroundMark x1="50310" y1="90784" x2="41541" y2="89147"/>
                        <a14:foregroundMark x1="34190" y1="87941" x2="30469" y2="86133"/>
                        <a14:foregroundMark x1="24889" y1="82773" x2="19132" y2="77519"/>
                        <a14:foregroundMark x1="13552" y1="69940" x2="12046" y2="65289"/>
                        <a14:foregroundMark x1="10186" y1="59690" x2="9477" y2="54522"/>
                        <a14:foregroundMark x1="8592" y1="46942" x2="10186" y2="39966"/>
                        <a14:foregroundMark x1="11426" y1="35228" x2="13552" y2="30835"/>
                        <a14:foregroundMark x1="17892" y1="24720" x2="20638" y2="224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3974" y="3319900"/>
            <a:ext cx="1012134" cy="1040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2B30503F-E30E-4C33-84D1-1A4A92DF7535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3531" b="100000" l="0" r="100000">
                        <a14:foregroundMark x1="24446" y1="17399" x2="29229" y2="15935"/>
                        <a14:foregroundMark x1="32595" y1="13351" x2="41541" y2="11628"/>
                        <a14:foregroundMark x1="49601" y1="9647" x2="56244" y2="10767"/>
                        <a14:foregroundMark x1="40478" y1="10680" x2="37378" y2="12575"/>
                        <a14:foregroundMark x1="63419" y1="11456" x2="69531" y2="14556"/>
                        <a14:foregroundMark x1="73959" y1="17227" x2="79717" y2="22050"/>
                        <a14:foregroundMark x1="82374" y1="25840" x2="86271" y2="29716"/>
                        <a14:foregroundMark x1="88043" y1="35487" x2="91497" y2="45134"/>
                        <a14:foregroundMark x1="90168" y1="51249" x2="91320" y2="58829"/>
                        <a14:foregroundMark x1="90788" y1="64341" x2="87777" y2="69337"/>
                        <a14:foregroundMark x1="87157" y1="67442" x2="87334" y2="63394"/>
                        <a14:foregroundMark x1="82640" y1="75452" x2="77857" y2="80879"/>
                        <a14:foregroundMark x1="68822" y1="85788" x2="74314" y2="80362"/>
                        <a14:foregroundMark x1="80514" y1="77778" x2="82374" y2="74591"/>
                        <a14:foregroundMark x1="62002" y1="88114" x2="55447" y2="90439"/>
                        <a14:foregroundMark x1="50310" y1="90784" x2="41541" y2="89147"/>
                        <a14:foregroundMark x1="34190" y1="87941" x2="30469" y2="86133"/>
                        <a14:foregroundMark x1="24889" y1="82773" x2="19132" y2="77519"/>
                        <a14:foregroundMark x1="13552" y1="69940" x2="12046" y2="65289"/>
                        <a14:foregroundMark x1="10186" y1="59690" x2="9477" y2="54522"/>
                        <a14:foregroundMark x1="8592" y1="46942" x2="10186" y2="39966"/>
                        <a14:foregroundMark x1="11426" y1="35228" x2="13552" y2="30835"/>
                        <a14:foregroundMark x1="17892" y1="24720" x2="20638" y2="22481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6491" y="4937050"/>
            <a:ext cx="1012134" cy="1040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74E7D48B-0227-4389-8708-7C93A93766D8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82" y="5108433"/>
            <a:ext cx="611409" cy="611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45CFE188-B23B-4775-8BE8-8291F295768F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888" y="3552011"/>
            <a:ext cx="592473" cy="592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52977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</TotalTime>
  <Words>0</Words>
  <Application>Microsoft Office PowerPoint</Application>
  <PresentationFormat>A3 (297 x 420 mm)</PresentationFormat>
  <Paragraphs>0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Etancelin</dc:creator>
  <cp:lastModifiedBy>Sophie Etancelin</cp:lastModifiedBy>
  <cp:revision>47</cp:revision>
  <dcterms:created xsi:type="dcterms:W3CDTF">2025-07-21T19:33:35Z</dcterms:created>
  <dcterms:modified xsi:type="dcterms:W3CDTF">2025-07-22T06:31:33Z</dcterms:modified>
</cp:coreProperties>
</file>