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6" d="100"/>
          <a:sy n="86" d="100"/>
        </p:scale>
        <p:origin x="139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12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65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34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750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09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42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5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1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37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08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9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3D4D-D5F4-4A6F-A9AD-BB394F091BAB}" type="datetimeFigureOut">
              <a:rPr lang="fr-FR" smtClean="0"/>
              <a:t>30/04/2023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BA83-9670-4D6E-A60C-A4992D0268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1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microsoft.com/office/2007/relationships/hdphoto" Target="../media/hdphoto10.wdp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47" Type="http://schemas.microsoft.com/office/2007/relationships/hdphoto" Target="../media/hdphoto14.wdp"/><Relationship Id="rId50" Type="http://schemas.openxmlformats.org/officeDocument/2006/relationships/image" Target="../media/image34.png"/><Relationship Id="rId55" Type="http://schemas.microsoft.com/office/2007/relationships/hdphoto" Target="../media/hdphoto18.wdp"/><Relationship Id="rId63" Type="http://schemas.openxmlformats.org/officeDocument/2006/relationships/image" Target="../media/image43.png"/><Relationship Id="rId68" Type="http://schemas.openxmlformats.org/officeDocument/2006/relationships/image" Target="../media/image48.png"/><Relationship Id="rId76" Type="http://schemas.openxmlformats.org/officeDocument/2006/relationships/image" Target="../media/image56.png"/><Relationship Id="rId7" Type="http://schemas.microsoft.com/office/2007/relationships/hdphoto" Target="../media/hdphoto2.wdp"/><Relationship Id="rId71" Type="http://schemas.openxmlformats.org/officeDocument/2006/relationships/image" Target="../media/image51.png"/><Relationship Id="rId2" Type="http://schemas.openxmlformats.org/officeDocument/2006/relationships/image" Target="../media/image1.jpg"/><Relationship Id="rId16" Type="http://schemas.microsoft.com/office/2007/relationships/hdphoto" Target="../media/hdphoto4.wdp"/><Relationship Id="rId29" Type="http://schemas.microsoft.com/office/2007/relationships/hdphoto" Target="../media/hdphoto7.wdp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image" Target="../media/image24.png"/><Relationship Id="rId37" Type="http://schemas.microsoft.com/office/2007/relationships/hdphoto" Target="../media/hdphoto9.wdp"/><Relationship Id="rId40" Type="http://schemas.openxmlformats.org/officeDocument/2006/relationships/image" Target="../media/image29.png"/><Relationship Id="rId45" Type="http://schemas.microsoft.com/office/2007/relationships/hdphoto" Target="../media/hdphoto13.wdp"/><Relationship Id="rId53" Type="http://schemas.microsoft.com/office/2007/relationships/hdphoto" Target="../media/hdphoto17.wdp"/><Relationship Id="rId58" Type="http://schemas.microsoft.com/office/2007/relationships/hdphoto" Target="../media/hdphoto19.wdp"/><Relationship Id="rId66" Type="http://schemas.openxmlformats.org/officeDocument/2006/relationships/image" Target="../media/image46.png"/><Relationship Id="rId74" Type="http://schemas.openxmlformats.org/officeDocument/2006/relationships/image" Target="../media/image54.png"/><Relationship Id="rId79" Type="http://schemas.openxmlformats.org/officeDocument/2006/relationships/image" Target="../media/image59.png"/><Relationship Id="rId5" Type="http://schemas.microsoft.com/office/2007/relationships/hdphoto" Target="../media/hdphoto1.wdp"/><Relationship Id="rId61" Type="http://schemas.openxmlformats.org/officeDocument/2006/relationships/image" Target="../media/image41.png"/><Relationship Id="rId10" Type="http://schemas.openxmlformats.org/officeDocument/2006/relationships/image" Target="../media/image7.jpeg"/><Relationship Id="rId19" Type="http://schemas.openxmlformats.org/officeDocument/2006/relationships/image" Target="../media/image14.jpg"/><Relationship Id="rId31" Type="http://schemas.openxmlformats.org/officeDocument/2006/relationships/image" Target="../media/image23.png"/><Relationship Id="rId44" Type="http://schemas.openxmlformats.org/officeDocument/2006/relationships/image" Target="../media/image31.png"/><Relationship Id="rId52" Type="http://schemas.openxmlformats.org/officeDocument/2006/relationships/image" Target="../media/image35.png"/><Relationship Id="rId60" Type="http://schemas.openxmlformats.org/officeDocument/2006/relationships/image" Target="../media/image40.png"/><Relationship Id="rId65" Type="http://schemas.openxmlformats.org/officeDocument/2006/relationships/image" Target="../media/image45.png"/><Relationship Id="rId73" Type="http://schemas.openxmlformats.org/officeDocument/2006/relationships/image" Target="../media/image53.png"/><Relationship Id="rId78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jpeg"/><Relationship Id="rId22" Type="http://schemas.microsoft.com/office/2007/relationships/hdphoto" Target="../media/hdphoto5.wdp"/><Relationship Id="rId27" Type="http://schemas.openxmlformats.org/officeDocument/2006/relationships/image" Target="../media/image20.jpeg"/><Relationship Id="rId30" Type="http://schemas.openxmlformats.org/officeDocument/2006/relationships/image" Target="../media/image22.png"/><Relationship Id="rId35" Type="http://schemas.microsoft.com/office/2007/relationships/hdphoto" Target="../media/hdphoto8.wdp"/><Relationship Id="rId43" Type="http://schemas.microsoft.com/office/2007/relationships/hdphoto" Target="../media/hdphoto12.wdp"/><Relationship Id="rId48" Type="http://schemas.openxmlformats.org/officeDocument/2006/relationships/image" Target="../media/image33.png"/><Relationship Id="rId56" Type="http://schemas.openxmlformats.org/officeDocument/2006/relationships/image" Target="../media/image37.png"/><Relationship Id="rId64" Type="http://schemas.openxmlformats.org/officeDocument/2006/relationships/image" Target="../media/image44.png"/><Relationship Id="rId69" Type="http://schemas.openxmlformats.org/officeDocument/2006/relationships/image" Target="../media/image49.png"/><Relationship Id="rId77" Type="http://schemas.openxmlformats.org/officeDocument/2006/relationships/image" Target="../media/image57.png"/><Relationship Id="rId8" Type="http://schemas.openxmlformats.org/officeDocument/2006/relationships/image" Target="../media/image5.png"/><Relationship Id="rId51" Type="http://schemas.microsoft.com/office/2007/relationships/hdphoto" Target="../media/hdphoto16.wdp"/><Relationship Id="rId72" Type="http://schemas.openxmlformats.org/officeDocument/2006/relationships/image" Target="../media/image52.png"/><Relationship Id="rId80" Type="http://schemas.openxmlformats.org/officeDocument/2006/relationships/image" Target="../media/image60.png"/><Relationship Id="rId3" Type="http://schemas.openxmlformats.org/officeDocument/2006/relationships/image" Target="../media/image2.jpe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5" Type="http://schemas.microsoft.com/office/2007/relationships/hdphoto" Target="../media/hdphoto6.wdp"/><Relationship Id="rId33" Type="http://schemas.openxmlformats.org/officeDocument/2006/relationships/image" Target="../media/image25.png"/><Relationship Id="rId38" Type="http://schemas.openxmlformats.org/officeDocument/2006/relationships/image" Target="../media/image28.png"/><Relationship Id="rId46" Type="http://schemas.openxmlformats.org/officeDocument/2006/relationships/image" Target="../media/image32.png"/><Relationship Id="rId59" Type="http://schemas.openxmlformats.org/officeDocument/2006/relationships/image" Target="../media/image39.png"/><Relationship Id="rId67" Type="http://schemas.openxmlformats.org/officeDocument/2006/relationships/image" Target="../media/image47.png"/><Relationship Id="rId20" Type="http://schemas.openxmlformats.org/officeDocument/2006/relationships/image" Target="../media/image15.png"/><Relationship Id="rId41" Type="http://schemas.microsoft.com/office/2007/relationships/hdphoto" Target="../media/hdphoto11.wdp"/><Relationship Id="rId54" Type="http://schemas.openxmlformats.org/officeDocument/2006/relationships/image" Target="../media/image36.png"/><Relationship Id="rId62" Type="http://schemas.openxmlformats.org/officeDocument/2006/relationships/image" Target="../media/image42.png"/><Relationship Id="rId70" Type="http://schemas.openxmlformats.org/officeDocument/2006/relationships/image" Target="../media/image50.png"/><Relationship Id="rId75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7.jpg"/><Relationship Id="rId28" Type="http://schemas.openxmlformats.org/officeDocument/2006/relationships/image" Target="../media/image21.png"/><Relationship Id="rId36" Type="http://schemas.openxmlformats.org/officeDocument/2006/relationships/image" Target="../media/image27.png"/><Relationship Id="rId49" Type="http://schemas.microsoft.com/office/2007/relationships/hdphoto" Target="../media/hdphoto15.wdp"/><Relationship Id="rId57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 100">
            <a:extLst>
              <a:ext uri="{FF2B5EF4-FFF2-40B4-BE49-F238E27FC236}">
                <a16:creationId xmlns:a16="http://schemas.microsoft.com/office/drawing/2014/main" id="{1EBC227A-D82E-E08E-C114-53AF8DF41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" y="0"/>
            <a:ext cx="9905121" cy="6858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DD6E2C3-9C8C-7546-068E-3CE67BFDC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8" t="2521" r="16526"/>
          <a:stretch/>
        </p:blipFill>
        <p:spPr>
          <a:xfrm rot="994058">
            <a:off x="7538695" y="208301"/>
            <a:ext cx="2071867" cy="219656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0AC7978-7CB8-07AF-6F1A-7D9AE72A9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41" r="100000">
                        <a14:foregroundMark x1="7965" y1="32508" x2="44409" y2="54694"/>
                        <a14:backgroundMark x1="91660" y1="67039" x2="91660" y2="67039"/>
                        <a14:backgroundMark x1="90668" y1="65047" x2="90668" y2="65047"/>
                        <a14:backgroundMark x1="90024" y1="69665" x2="90024" y2="696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460" y="1161741"/>
            <a:ext cx="1620832" cy="1440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45D6F6C8-1F98-E898-D4EF-6726622515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8828" l="0" r="100000">
                        <a14:foregroundMark x1="21484" y1="26172" x2="82031" y2="29492"/>
                        <a14:foregroundMark x1="97656" y1="14648" x2="98242" y2="40039"/>
                        <a14:foregroundMark x1="96484" y1="42383" x2="53320" y2="46094"/>
                        <a14:foregroundMark x1="50391" y1="45508" x2="15625" y2="44531"/>
                        <a14:foregroundMark x1="15430" y1="44531" x2="47461" y2="46680"/>
                        <a14:foregroundMark x1="58789" y1="47070" x2="75391" y2="45117"/>
                        <a14:foregroundMark x1="81445" y1="45117" x2="81445" y2="45117"/>
                        <a14:foregroundMark x1="3125" y1="11719" x2="70703" y2="17383"/>
                        <a14:foregroundMark x1="54688" y1="14063" x2="95703" y2="12305"/>
                        <a14:foregroundMark x1="1172" y1="14648" x2="2930" y2="42578"/>
                        <a14:foregroundMark x1="2930" y1="42578" x2="16797" y2="45117"/>
                        <a14:foregroundMark x1="16797" y1="45117" x2="36133" y2="46875"/>
                        <a14:foregroundMark x1="36133" y1="46875" x2="54688" y2="45508"/>
                        <a14:foregroundMark x1="63086" y1="46094" x2="75391" y2="46094"/>
                        <a14:foregroundMark x1="75391" y1="46094" x2="75391" y2="46094"/>
                        <a14:foregroundMark x1="78125" y1="45703" x2="62109" y2="47070"/>
                        <a14:foregroundMark x1="28906" y1="34961" x2="8594" y2="29688"/>
                        <a14:foregroundMark x1="16797" y1="28906" x2="33398" y2="27539"/>
                        <a14:foregroundMark x1="41406" y1="30859" x2="57422" y2="34766"/>
                        <a14:foregroundMark x1="66797" y1="34961" x2="67383" y2="34961"/>
                        <a14:foregroundMark x1="82422" y1="45508" x2="63867" y2="47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1" b="52236"/>
          <a:stretch/>
        </p:blipFill>
        <p:spPr>
          <a:xfrm rot="21399899">
            <a:off x="8009281" y="1618875"/>
            <a:ext cx="637384" cy="29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C86CA9F-BFF6-D479-33E5-B26607C84A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3505" r="21862" b="4752"/>
          <a:stretch/>
        </p:blipFill>
        <p:spPr>
          <a:xfrm rot="937947">
            <a:off x="7384203" y="61361"/>
            <a:ext cx="2264022" cy="272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DCB871F-7695-0BD6-17DD-2E4887BB96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4405">
            <a:off x="7867577" y="2269149"/>
            <a:ext cx="887244" cy="430452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CD6CE7CA-64E8-5742-3CEB-0D5B4DF0E8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5" t="10729" r="25699" b="-10729"/>
          <a:stretch/>
        </p:blipFill>
        <p:spPr>
          <a:xfrm rot="300411">
            <a:off x="7776103" y="4606493"/>
            <a:ext cx="1928037" cy="225375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F2DDCEC5-59E8-488A-2CBA-374897AA81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9800"/>
          <a:stretch/>
        </p:blipFill>
        <p:spPr>
          <a:xfrm rot="403817" flipH="1">
            <a:off x="8863664" y="5263494"/>
            <a:ext cx="891567" cy="1389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974E19C2-C1F0-DCB0-5C3A-B10D80316C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37">
            <a:off x="9089768" y="5590271"/>
            <a:ext cx="637060" cy="6370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15D9F11-E1A0-17DC-74AB-F9320FB390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3505" r="21862" b="4752"/>
          <a:stretch/>
        </p:blipFill>
        <p:spPr>
          <a:xfrm rot="308519">
            <a:off x="7595565" y="4177596"/>
            <a:ext cx="2264022" cy="272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F8FB36A-E6B0-A655-6769-BA9E92BA71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75">
            <a:off x="8187424" y="6394656"/>
            <a:ext cx="887244" cy="430452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E7176C6F-6081-DB89-9E08-1D53B3F1CA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24217" r="50002" b="-3921"/>
          <a:stretch/>
        </p:blipFill>
        <p:spPr>
          <a:xfrm rot="21355197">
            <a:off x="7940887" y="2437831"/>
            <a:ext cx="1889807" cy="2357017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2E159316-D552-175B-55BF-195D3E703D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07470" y="3360119"/>
            <a:ext cx="1378050" cy="1484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03556E3A-C7E8-C41B-08C9-2E43E5FFC1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329286">
            <a:off x="5249189" y="4128792"/>
            <a:ext cx="2016988" cy="2707947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6DBBB359-B48D-142D-B032-6BDBFE826CE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9699" r="26164" b="63742"/>
          <a:stretch/>
        </p:blipFill>
        <p:spPr>
          <a:xfrm rot="20834654">
            <a:off x="6284274" y="351995"/>
            <a:ext cx="1390573" cy="1982960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835482DC-F252-0246-F348-45AE361C2D3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7632"/>
          <a:stretch/>
        </p:blipFill>
        <p:spPr>
          <a:xfrm rot="594003">
            <a:off x="2768525" y="163063"/>
            <a:ext cx="2235278" cy="1236727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B8F1185C-FF58-4777-948F-D59F70864D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373596">
            <a:off x="2771050" y="5008448"/>
            <a:ext cx="2129263" cy="162787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4C2DBD3-0849-2AE1-2FC8-B89F333D76C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2" t="2504" r="23927"/>
          <a:stretch/>
        </p:blipFill>
        <p:spPr>
          <a:xfrm rot="21390316">
            <a:off x="274469" y="4290251"/>
            <a:ext cx="2004525" cy="2356018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F2BAC5F1-ACE8-A829-8CD0-C70F64C7BF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6841">
            <a:off x="1486080" y="5450247"/>
            <a:ext cx="1009873" cy="1009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E87E686-264A-1EB2-C399-473E617A2CF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610" b="100000" l="0" r="100000"/>
                    </a14:imgEffect>
                  </a14:imgLayer>
                </a14:imgProps>
              </a:ext>
            </a:extLst>
          </a:blip>
          <a:srcRect l="24971"/>
          <a:stretch/>
        </p:blipFill>
        <p:spPr>
          <a:xfrm>
            <a:off x="260058" y="4935685"/>
            <a:ext cx="1257349" cy="1684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B7EABC-9DC9-5D06-4457-93568E64F6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3505" r="21862" b="4752"/>
          <a:stretch/>
        </p:blipFill>
        <p:spPr>
          <a:xfrm rot="21322809">
            <a:off x="127322" y="4146090"/>
            <a:ext cx="2264022" cy="272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81AD2757-EF42-B70C-D0E4-4927709A80A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8"/>
          <a:stretch/>
        </p:blipFill>
        <p:spPr>
          <a:xfrm rot="546942">
            <a:off x="83070" y="2297505"/>
            <a:ext cx="1841417" cy="2266016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B71688E4-3FF4-EE43-74B8-47F386AC857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815" b="93589" l="0" r="96631"/>
                    </a14:imgEffect>
                  </a14:imgLayer>
                </a14:imgProps>
              </a:ext>
            </a:extLst>
          </a:blip>
          <a:srcRect r="21796"/>
          <a:stretch/>
        </p:blipFill>
        <p:spPr>
          <a:xfrm flipH="1">
            <a:off x="-1" y="2806663"/>
            <a:ext cx="1160717" cy="1794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05A70BD2-C224-99FE-7D1F-930DFA40502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84418">
            <a:off x="721231" y="3507980"/>
            <a:ext cx="690363" cy="690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424F85-A863-BA85-DB1A-38A3F4235F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3505" r="21862" b="4752"/>
          <a:stretch/>
        </p:blipFill>
        <p:spPr>
          <a:xfrm rot="549678">
            <a:off x="2601988" y="-30408"/>
            <a:ext cx="2264022" cy="272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D932969-35BD-9A3A-D64D-C16B98AB34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3505" r="21862" b="4752"/>
          <a:stretch/>
        </p:blipFill>
        <p:spPr>
          <a:xfrm rot="20850262">
            <a:off x="5521474" y="311791"/>
            <a:ext cx="2264022" cy="272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A06BACF-626D-94AD-CE3E-B524C419B7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7"/>
          <a:stretch/>
        </p:blipFill>
        <p:spPr>
          <a:xfrm rot="20842410">
            <a:off x="109964" y="97510"/>
            <a:ext cx="2052155" cy="20272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8178C3-BD8D-45E4-1BC3-9D7FF042CF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3505" r="21862" b="4752"/>
          <a:stretch/>
        </p:blipFill>
        <p:spPr>
          <a:xfrm rot="506695">
            <a:off x="-38266" y="1979334"/>
            <a:ext cx="2264022" cy="272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2ED17D9-0CCF-1FA5-A6E0-D7EE7EADC2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3505" r="21862" b="4752"/>
          <a:stretch/>
        </p:blipFill>
        <p:spPr>
          <a:xfrm rot="244808">
            <a:off x="2667522" y="4347905"/>
            <a:ext cx="2264022" cy="272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8E259A2-8197-7795-D0FC-9D4D6A824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3505" r="21862" b="4752"/>
          <a:stretch/>
        </p:blipFill>
        <p:spPr>
          <a:xfrm rot="21355192" flipH="1">
            <a:off x="5119797" y="4348977"/>
            <a:ext cx="2264022" cy="272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A1F4B10-2CF5-E16E-BC05-A7596DCAD6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950">
            <a:off x="930089" y="6329099"/>
            <a:ext cx="887244" cy="43045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6FAF48E-6B70-8B8E-EDA8-D4BEC586DC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331">
            <a:off x="3303475" y="6543619"/>
            <a:ext cx="887244" cy="4304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E1A566-5C55-3860-CDDF-C5BEFE4D3F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3505" r="21862" b="4752"/>
          <a:stretch/>
        </p:blipFill>
        <p:spPr>
          <a:xfrm rot="20850262">
            <a:off x="41946" y="-50334"/>
            <a:ext cx="2264022" cy="272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1CAC30C-D474-4118-2D67-611B48594D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317">
            <a:off x="930090" y="2138708"/>
            <a:ext cx="887244" cy="43045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EF9ECD2-089A-3028-18BA-2FE07149C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589">
            <a:off x="650123" y="4130496"/>
            <a:ext cx="887244" cy="43045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6D52442-1A8C-EAA4-1FB0-15A3230675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426">
            <a:off x="5916726" y="6553172"/>
            <a:ext cx="887244" cy="430452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F7991329-B3A9-E0FA-0B15-E1F60C207FC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06" b="100000" l="288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76585">
            <a:off x="963168" y="229962"/>
            <a:ext cx="1513049" cy="16856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Oval 3">
            <a:extLst>
              <a:ext uri="{FF2B5EF4-FFF2-40B4-BE49-F238E27FC236}">
                <a16:creationId xmlns:a16="http://schemas.microsoft.com/office/drawing/2014/main" id="{D9D58316-907A-2BC5-9860-FCDB86C296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12" y="190849"/>
            <a:ext cx="6540575" cy="6476301"/>
          </a:xfrm>
          <a:prstGeom prst="ellipse">
            <a:avLst/>
          </a:prstGeom>
          <a:blipFill dpi="0" rotWithShape="0">
            <a:blip r:embed="rId30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6126" tIns="26126" rIns="26126" bIns="26126" numCol="1" anchor="t" anchorCtr="0" compatLnSpc="1">
            <a:prstTxWarp prst="textNoShape">
              <a:avLst/>
            </a:prstTxWarp>
          </a:bodyPr>
          <a:lstStyle/>
          <a:p>
            <a:endParaRPr lang="fr-FR" sz="962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B64380E1-8EC5-6C9A-0B33-AE429798210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1877">
            <a:off x="977032" y="902526"/>
            <a:ext cx="340473" cy="340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88D3869B-3971-633B-0F25-E8BD64A8764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4638" flipH="1">
            <a:off x="2180691" y="979034"/>
            <a:ext cx="340473" cy="340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B02A333-CC7D-92FD-D3F1-90D37590FAEE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19019" t="1203" r="19244" b="970"/>
          <a:stretch/>
        </p:blipFill>
        <p:spPr>
          <a:xfrm>
            <a:off x="2495165" y="954894"/>
            <a:ext cx="4915669" cy="49482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99FDD29-A4B1-4A33-E3FB-2177ADEB5FC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601290" y="2116562"/>
            <a:ext cx="2743881" cy="26540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617352B2-B917-78C5-906E-EE572E56E256}"/>
              </a:ext>
            </a:extLst>
          </p:cNvPr>
          <p:cNvSpPr>
            <a:spLocks noChangeAspect="1"/>
          </p:cNvSpPr>
          <p:nvPr/>
        </p:nvSpPr>
        <p:spPr>
          <a:xfrm>
            <a:off x="3568901" y="2044109"/>
            <a:ext cx="2773411" cy="2773411"/>
          </a:xfrm>
          <a:prstGeom prst="ellipse">
            <a:avLst/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22A1034-0FD8-323B-A990-E391D568D1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3505" r="21862" b="4752"/>
          <a:stretch/>
        </p:blipFill>
        <p:spPr>
          <a:xfrm rot="21393342">
            <a:off x="7700657" y="2341670"/>
            <a:ext cx="2264022" cy="272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41BE34A-51CE-871A-AFC2-A4D460164B2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613" b="100000" l="0" r="100000">
                        <a14:foregroundMark x1="60345" y1="13842" x2="60659" y2="21190"/>
                        <a14:foregroundMark x1="20283" y1="90970" x2="23736" y2="88228"/>
                        <a14:foregroundMark x1="71083" y1="87840" x2="73344" y2="89470"/>
                        <a14:backgroundMark x1="15730" y1="90970" x2="15730" y2="90970"/>
                        <a14:backgroundMark x1="17865" y1="89107" x2="17865" y2="89107"/>
                        <a14:backgroundMark x1="78179" y1="91462" x2="78179" y2="91462"/>
                        <a14:backgroundMark x1="77425" y1="88978" x2="77425" y2="88978"/>
                        <a14:backgroundMark x1="78336" y1="88849" x2="78336" y2="88849"/>
                        <a14:backgroundMark x1="75918" y1="90712" x2="75918" y2="907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1599" y="3261967"/>
            <a:ext cx="802559" cy="973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00F9CD0-758A-CFA5-59CA-FE2816DA457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659" b="100000" l="0" r="100000">
                        <a14:foregroundMark x1="22185" y1="56624" x2="16446" y2="60903"/>
                        <a14:foregroundMark x1="33076" y1="24107" x2="29744" y2="28976"/>
                        <a14:foregroundMark x1="54428" y1="20419" x2="56094" y2="23370"/>
                        <a14:foregroundMark x1="76797" y1="40868" x2="77198" y2="45146"/>
                        <a14:foregroundMark x1="78463" y1="63854" x2="79358" y2="68870"/>
                        <a14:foregroundMark x1="79636" y1="70581" x2="76921" y2="77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364" y="2734899"/>
            <a:ext cx="1125731" cy="1177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00695A2-AD34-BD58-2CA1-77EFDB9EB4D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131" b="98174" l="0" r="99398">
                        <a14:foregroundMark x1="16923" y1="25045" x2="15176" y2="31268"/>
                        <a14:foregroundMark x1="55465" y1="12085" x2="55164" y2="18694"/>
                        <a14:foregroundMark x1="77928" y1="55824" x2="80699" y2="60813"/>
                        <a14:backgroundMark x1="43782" y1="93469" x2="45107" y2="93700"/>
                        <a14:backgroundMark x1="51822" y1="93469" x2="52846" y2="93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8370" y="3168837"/>
            <a:ext cx="831665" cy="973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1768F12E-9805-BEB9-344A-5877F4653A6B}"/>
              </a:ext>
            </a:extLst>
          </p:cNvPr>
          <p:cNvSpPr/>
          <p:nvPr/>
        </p:nvSpPr>
        <p:spPr>
          <a:xfrm>
            <a:off x="4828374" y="3912036"/>
            <a:ext cx="317428" cy="87106"/>
          </a:xfrm>
          <a:prstGeom prst="ellipse">
            <a:avLst/>
          </a:prstGeom>
          <a:solidFill>
            <a:schemeClr val="tx1">
              <a:alpha val="33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38781C22-2670-A3DE-D05D-6071DD0795A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16592" y1="26572" x2="16592" y2="26572"/>
                        <a14:foregroundMark x1="24978" y1="18609" x2="27208" y2="18441"/>
                        <a14:foregroundMark x1="37021" y1="14669" x2="38002" y2="14669"/>
                        <a14:foregroundMark x1="50045" y1="12741" x2="50491" y2="12741"/>
                        <a14:foregroundMark x1="64496" y1="16513" x2="64496" y2="16513"/>
                        <a14:foregroundMark x1="75290" y1="22632" x2="75290" y2="22632"/>
                        <a14:foregroundMark x1="84924" y1="32691" x2="84924" y2="32691"/>
                        <a14:foregroundMark x1="64228" y1="16848" x2="60749" y2="15004"/>
                        <a14:foregroundMark x1="82516" y1="30344" x2="86530" y2="36547"/>
                        <a14:foregroundMark x1="87957" y1="43085" x2="89384" y2="48282"/>
                        <a14:foregroundMark x1="89295" y1="55909" x2="88225" y2="60520"/>
                        <a14:foregroundMark x1="85905" y1="68231" x2="83140" y2="72925"/>
                        <a14:foregroundMark x1="80821" y1="77787" x2="70294" y2="84996"/>
                        <a14:foregroundMark x1="61374" y1="87343" x2="55308" y2="89774"/>
                        <a14:foregroundMark x1="47368" y1="90612" x2="39518" y2="90360"/>
                        <a14:foregroundMark x1="32739" y1="88600" x2="20517" y2="83906"/>
                        <a14:foregroundMark x1="19625" y1="80218" x2="16503" y2="75608"/>
                        <a14:foregroundMark x1="12043" y1="70914" x2="9991" y2="62531"/>
                        <a14:foregroundMark x1="7404" y1="61861" x2="6958" y2="54904"/>
                        <a14:foregroundMark x1="6334" y1="46018" x2="8653" y2="41324"/>
                        <a14:foregroundMark x1="8831" y1="34032" x2="10080" y2="39480"/>
                        <a14:foregroundMark x1="6601" y1="45096" x2="5531" y2="55574"/>
                        <a14:foregroundMark x1="16325" y1="25650" x2="12846" y2="31936"/>
                        <a14:foregroundMark x1="72168" y1="20536" x2="77520" y2="26823"/>
                        <a14:foregroundMark x1="78412" y1="78039" x2="75468" y2="75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895" y="334701"/>
            <a:ext cx="771239" cy="820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D2003F6E-8EC5-994A-CBFB-3C6E56E219B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14019" y1="24092" x2="26338" y2="23738"/>
                        <a14:foregroundMark x1="24809" y1="13818" x2="36024" y2="17981"/>
                        <a14:foregroundMark x1="37638" y1="8946" x2="45879" y2="15412"/>
                        <a14:foregroundMark x1="50977" y1="8680" x2="56330" y2="13463"/>
                        <a14:foregroundMark x1="63127" y1="11603" x2="67884" y2="17095"/>
                        <a14:foregroundMark x1="73747" y1="17626" x2="74681" y2="22498"/>
                        <a14:foregroundMark x1="80969" y1="26572" x2="78335" y2="34455"/>
                        <a14:foregroundMark x1="87171" y1="38618" x2="81138" y2="46324"/>
                        <a14:foregroundMark x1="90654" y1="54562" x2="80969" y2="55004"/>
                        <a14:foregroundMark x1="86916" y1="65545" x2="77400" y2="64216"/>
                        <a14:foregroundMark x1="78675" y1="76351" x2="72133" y2="73162"/>
                        <a14:foregroundMark x1="70943" y1="86891" x2="62617" y2="83437"/>
                        <a14:foregroundMark x1="58369" y1="94420" x2="52676" y2="85474"/>
                        <a14:foregroundMark x1="40442" y1="94951" x2="42311" y2="85740"/>
                        <a14:foregroundMark x1="29567" y1="90168" x2="33135" y2="84411"/>
                        <a14:foregroundMark x1="45285" y1="93977" x2="44180" y2="88574"/>
                        <a14:foregroundMark x1="19456" y1="84145" x2="28972" y2="78299"/>
                        <a14:foregroundMark x1="12489" y1="71833" x2="20136" y2="70416"/>
                        <a14:foregroundMark x1="6287" y1="57573" x2="12065" y2="59433"/>
                        <a14:foregroundMark x1="6032" y1="47298" x2="11130" y2="48893"/>
                        <a14:foregroundMark x1="8921" y1="34278" x2="13934" y2="355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6594" y="988732"/>
            <a:ext cx="834465" cy="800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8E73FCD8-ED7F-B96C-C8A1-85B74E3E78A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880" b="97274" l="0" r="97776">
                        <a14:foregroundMark x1="20530" y1="20756" x2="24123" y2="22164"/>
                        <a14:foregroundMark x1="30282" y1="13369" x2="34816" y2="14952"/>
                        <a14:foregroundMark x1="40034" y1="8531" x2="46878" y2="12225"/>
                        <a14:foregroundMark x1="53379" y1="7300" x2="56886" y2="9763"/>
                        <a14:foregroundMark x1="64500" y1="9499" x2="69204" y2="13544"/>
                        <a14:foregroundMark x1="74337" y1="14336" x2="77930" y2="19349"/>
                        <a14:foregroundMark x1="84175" y1="24362" x2="87938" y2="29464"/>
                        <a14:foregroundMark x1="87511" y1="35268" x2="90847" y2="44063"/>
                        <a14:foregroundMark x1="90419" y1="52067" x2="88879" y2="58223"/>
                        <a14:foregroundMark x1="88879" y1="66755" x2="88109" y2="70185"/>
                        <a14:foregroundMark x1="85971" y1="61126" x2="89136" y2="64996"/>
                        <a14:foregroundMark x1="81694" y1="75814" x2="79726" y2="71064"/>
                        <a14:foregroundMark x1="73653" y1="84433" x2="73824" y2="81618"/>
                        <a14:foregroundMark x1="62532" y1="87247" x2="56031" y2="93492"/>
                        <a14:foregroundMark x1="45423" y1="89534" x2="49358" y2="85840"/>
                        <a14:foregroundMark x1="37810" y1="87863" x2="29855" y2="89094"/>
                        <a14:foregroundMark x1="26518" y1="82850" x2="28743" y2="78892"/>
                        <a14:foregroundMark x1="22070" y1="73879" x2="15569" y2="73351"/>
                        <a14:foregroundMark x1="13430" y1="60950" x2="11891" y2="59807"/>
                        <a14:foregroundMark x1="15825" y1="44151" x2="10950" y2="42656"/>
                        <a14:foregroundMark x1="13516" y1="33509" x2="17707" y2="34653"/>
                        <a14:foregroundMark x1="10778" y1="46526" x2="17194" y2="47318"/>
                        <a14:foregroundMark x1="19760" y1="72032" x2="15312" y2="70449"/>
                        <a14:foregroundMark x1="37553" y1="82410" x2="35757" y2="89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586" y="1904692"/>
            <a:ext cx="822961" cy="800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3EB6CD30-7CBB-D39B-7336-F866A7E042E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4191" b="100000" l="0" r="100000">
                        <a14:foregroundMark x1="16513" y1="28020" x2="19866" y2="25226"/>
                        <a14:foregroundMark x1="24225" y1="20789" x2="34954" y2="18488"/>
                        <a14:foregroundMark x1="37217" y1="14215" x2="43839" y2="15448"/>
                        <a14:foregroundMark x1="51802" y1="11586" x2="57167" y2="16598"/>
                        <a14:foregroundMark x1="63202" y1="14790" x2="65884" y2="19721"/>
                        <a14:foregroundMark x1="72674" y1="19803" x2="75440" y2="28759"/>
                        <a14:foregroundMark x1="82733" y1="26541" x2="82733" y2="36319"/>
                        <a14:foregroundMark x1="88013" y1="40592" x2="83152" y2="44289"/>
                        <a14:foregroundMark x1="89355" y1="53246" x2="83487" y2="55300"/>
                        <a14:foregroundMark x1="85247" y1="67132" x2="81559" y2="65325"/>
                        <a14:foregroundMark x1="79380" y1="75924" x2="76362" y2="75678"/>
                        <a14:foregroundMark x1="71249" y1="83895" x2="67309" y2="83895"/>
                        <a14:foregroundMark x1="61442" y1="87921" x2="56580" y2="87675"/>
                        <a14:foregroundMark x1="47611" y1="90551" x2="45851" y2="89565"/>
                        <a14:foregroundMark x1="34870" y1="88414" x2="31769" y2="88085"/>
                        <a14:foregroundMark x1="29589" y1="84881" x2="38223" y2="87182"/>
                        <a14:foregroundMark x1="23135" y1="81594" x2="27494" y2="80033"/>
                        <a14:foregroundMark x1="15004" y1="73048" x2="23135" y2="70090"/>
                        <a14:foregroundMark x1="8131" y1="60148" x2="15842" y2="60559"/>
                        <a14:foregroundMark x1="9807" y1="47083" x2="12909" y2="49055"/>
                        <a14:foregroundMark x1="13160" y1="33854" x2="16764" y2="364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1768" y="5182136"/>
            <a:ext cx="807006" cy="823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8EFC8A7F-BCC9-EF7A-C81A-02C67658F76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460" b="100000" l="0" r="100000">
                        <a14:foregroundMark x1="27973" y1="16962" x2="31993" y2="15696"/>
                        <a14:foregroundMark x1="36185" y1="12489" x2="47134" y2="10970"/>
                        <a14:foregroundMark x1="52438" y1="10042" x2="55175" y2="10886"/>
                        <a14:foregroundMark x1="65697" y1="12574" x2="70060" y2="14684"/>
                        <a14:foregroundMark x1="72797" y1="18228" x2="77588" y2="20675"/>
                        <a14:foregroundMark x1="81437" y1="25570" x2="85372" y2="31646"/>
                        <a14:foregroundMark x1="87853" y1="38565" x2="89649" y2="44304"/>
                        <a14:foregroundMark x1="89136" y1="50127" x2="90334" y2="56878"/>
                        <a14:foregroundMark x1="87767" y1="61181" x2="85885" y2="68354"/>
                        <a14:foregroundMark x1="83319" y1="72405" x2="80240" y2="75696"/>
                        <a14:foregroundMark x1="70915" y1="82363" x2="61762" y2="88692"/>
                        <a14:foregroundMark x1="60222" y1="88186" x2="54320" y2="88776"/>
                        <a14:foregroundMark x1="51155" y1="89198" x2="46364" y2="89283"/>
                        <a14:foregroundMark x1="39435" y1="88439" x2="32592" y2="85654"/>
                        <a14:foregroundMark x1="23268" y1="81857" x2="22754" y2="78312"/>
                        <a14:foregroundMark x1="16681" y1="71477" x2="14371" y2="63882"/>
                        <a14:foregroundMark x1="12147" y1="57890" x2="10864" y2="55781"/>
                        <a14:foregroundMark x1="10009" y1="48186" x2="9666" y2="42532"/>
                        <a14:foregroundMark x1="10864" y1="57722" x2="11634" y2="59916"/>
                        <a14:foregroundMark x1="12489" y1="37468" x2="15997" y2="30211"/>
                        <a14:foregroundMark x1="19333" y1="22532" x2="20787" y2="22363"/>
                        <a14:foregroundMark x1="17451" y1="27004" x2="12746" y2="35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0695" y="4310398"/>
            <a:ext cx="812126" cy="823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07094CA6-F3FF-AAF4-49F0-058A2540F82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860" b="100000" l="0" r="100000">
                        <a14:foregroundMark x1="16833" y1="23206" x2="22534" y2="17892"/>
                        <a14:foregroundMark x1="24977" y1="15058" x2="36923" y2="12312"/>
                        <a14:foregroundMark x1="39910" y1="9920" x2="47330" y2="9655"/>
                        <a14:foregroundMark x1="51041" y1="8326" x2="58733" y2="9655"/>
                        <a14:foregroundMark x1="63077" y1="10895" x2="68326" y2="13552"/>
                        <a14:foregroundMark x1="74842" y1="16475" x2="78281" y2="19929"/>
                        <a14:foregroundMark x1="82353" y1="25066" x2="86968" y2="30735"/>
                        <a14:foregroundMark x1="87964" y1="34898" x2="91584" y2="44907"/>
                        <a14:foregroundMark x1="91584" y1="49513" x2="92398" y2="58459"/>
                        <a14:foregroundMark x1="89593" y1="64748" x2="86968" y2="69265"/>
                        <a14:foregroundMark x1="82172" y1="76351" x2="80090" y2="79539"/>
                        <a14:foregroundMark x1="84434" y1="70416" x2="87964" y2="65810"/>
                        <a14:foregroundMark x1="72489" y1="84500" x2="65973" y2="87865"/>
                        <a14:foregroundMark x1="62353" y1="89460" x2="56290" y2="89637"/>
                        <a14:foregroundMark x1="48054" y1="92205" x2="43348" y2="91231"/>
                        <a14:foregroundMark x1="33575" y1="89460" x2="29593" y2="87245"/>
                        <a14:foregroundMark x1="22715" y1="84500" x2="21719" y2="79894"/>
                        <a14:foregroundMark x1="13122" y1="71656" x2="11855" y2="65899"/>
                        <a14:foregroundMark x1="9593" y1="61382" x2="8416" y2="50664"/>
                        <a14:foregroundMark x1="7330" y1="43933" x2="6968" y2="49779"/>
                        <a14:foregroundMark x1="11584" y1="33038" x2="12670" y2="29938"/>
                        <a14:foregroundMark x1="10679" y1="33392" x2="9231" y2="39238"/>
                        <a14:foregroundMark x1="7421" y1="58725" x2="8688" y2="62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396" y="3142510"/>
            <a:ext cx="795101" cy="812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496E16F8-D130-6A7A-DCE3-6B18E5A2047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4930" b="100000" l="0" r="100000">
                        <a14:foregroundMark x1="17293" y1="30567" x2="21048" y2="26294"/>
                        <a14:foregroundMark x1="27860" y1="22514" x2="31703" y2="19474"/>
                        <a14:foregroundMark x1="36332" y1="17256" x2="36332" y2="17256"/>
                        <a14:foregroundMark x1="28472" y1="20953" x2="28122" y2="21200"/>
                        <a14:foregroundMark x1="40699" y1="16763" x2="45939" y2="16516"/>
                        <a14:foregroundMark x1="50044" y1="15283" x2="55284" y2="16270"/>
                        <a14:foregroundMark x1="62533" y1="17831" x2="68035" y2="20542"/>
                        <a14:foregroundMark x1="73624" y1="24486" x2="77293" y2="27034"/>
                        <a14:foregroundMark x1="77904" y1="25555" x2="72926" y2="23500"/>
                        <a14:foregroundMark x1="85066" y1="35990" x2="83493" y2="32786"/>
                        <a14:foregroundMark x1="88297" y1="44782" x2="89869" y2="47083"/>
                        <a14:foregroundMark x1="88821" y1="51849" x2="88210" y2="58587"/>
                        <a14:foregroundMark x1="90480" y1="58505" x2="89432" y2="55793"/>
                        <a14:foregroundMark x1="85328" y1="68118" x2="86114" y2="70255"/>
                        <a14:foregroundMark x1="83581" y1="72802" x2="81310" y2="77896"/>
                        <a14:foregroundMark x1="73974" y1="84388" x2="69869" y2="85785"/>
                        <a14:foregroundMark x1="62009" y1="90386" x2="57642" y2="90797"/>
                        <a14:foregroundMark x1="49258" y1="91044" x2="42533" y2="90551"/>
                        <a14:foregroundMark x1="35808" y1="89318" x2="31354" y2="88825"/>
                        <a14:foregroundMark x1="23843" y1="81923" x2="18341" y2="80033"/>
                        <a14:foregroundMark x1="11354" y1="70666" x2="14410" y2="72884"/>
                        <a14:foregroundMark x1="10568" y1="63024" x2="10568" y2="64010"/>
                        <a14:foregroundMark x1="8996" y1="51602" x2="9782" y2="46015"/>
                        <a14:foregroundMark x1="10393" y1="40016" x2="13537" y2="352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2211" y="1226772"/>
            <a:ext cx="810291" cy="861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C4C7B383-29AC-2539-159F-36E52D2BCA3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5758" b="99676" l="781" r="100000">
                        <a14:foregroundMark x1="11101" y1="37956" x2="12576" y2="33739"/>
                        <a14:foregroundMark x1="16826" y1="27737" x2="20815" y2="24574"/>
                        <a14:foregroundMark x1="25846" y1="20276" x2="30703" y2="17356"/>
                        <a14:foregroundMark x1="37121" y1="15410" x2="42324" y2="14193"/>
                        <a14:foregroundMark x1="50477" y1="13544" x2="56895" y2="15410"/>
                        <a14:foregroundMark x1="62533" y1="15572" x2="68690" y2="18329"/>
                        <a14:foregroundMark x1="74675" y1="22547" x2="81700" y2="26521"/>
                        <a14:foregroundMark x1="83001" y1="29846" x2="84649" y2="33496"/>
                        <a14:foregroundMark x1="87077" y1="38281" x2="88812" y2="41606"/>
                        <a14:foregroundMark x1="88899" y1="50852" x2="87858" y2="59448"/>
                        <a14:foregroundMark x1="86210" y1="64801" x2="86036" y2="68289"/>
                        <a14:foregroundMark x1="81093" y1="74534" x2="76670" y2="77048"/>
                        <a14:foregroundMark x1="71639" y1="82482" x2="67216" y2="84185"/>
                        <a14:foregroundMark x1="57676" y1="87429" x2="50997" y2="87916"/>
                        <a14:foregroundMark x1="46921" y1="88078" x2="43886" y2="87916"/>
                        <a14:foregroundMark x1="31657" y1="85969" x2="30876" y2="85645"/>
                        <a14:foregroundMark x1="23157" y1="81184" x2="20382" y2="78670"/>
                        <a14:foregroundMark x1="15004" y1="70965" x2="11882" y2="64720"/>
                        <a14:foregroundMark x1="9107" y1="56285" x2="9020" y2="55637"/>
                        <a14:foregroundMark x1="8066" y1="47689" x2="8500" y2="46148"/>
                        <a14:foregroundMark x1="9020" y1="59205" x2="9801" y2="61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8483" y="5375897"/>
            <a:ext cx="835036" cy="892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70E5CEC9-6F13-4414-A57F-119B653D0F3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4191" b="100000" l="0" r="100000">
                        <a14:foregroundMark x1="16513" y1="28020" x2="19866" y2="25226"/>
                        <a14:foregroundMark x1="24225" y1="20789" x2="34954" y2="18488"/>
                        <a14:foregroundMark x1="37217" y1="14215" x2="43839" y2="15448"/>
                        <a14:foregroundMark x1="51802" y1="11586" x2="57167" y2="16598"/>
                        <a14:foregroundMark x1="63202" y1="14790" x2="65884" y2="19721"/>
                        <a14:foregroundMark x1="72674" y1="19803" x2="75440" y2="28759"/>
                        <a14:foregroundMark x1="82733" y1="26541" x2="82733" y2="36319"/>
                        <a14:foregroundMark x1="88013" y1="40592" x2="83152" y2="44289"/>
                        <a14:foregroundMark x1="89355" y1="53246" x2="83487" y2="55300"/>
                        <a14:foregroundMark x1="85247" y1="67132" x2="81559" y2="65325"/>
                        <a14:foregroundMark x1="79380" y1="75924" x2="76362" y2="75678"/>
                        <a14:foregroundMark x1="71249" y1="83895" x2="67309" y2="83895"/>
                        <a14:foregroundMark x1="61442" y1="87921" x2="56580" y2="87675"/>
                        <a14:foregroundMark x1="47611" y1="90551" x2="45851" y2="89565"/>
                        <a14:foregroundMark x1="34870" y1="88414" x2="31769" y2="88085"/>
                        <a14:foregroundMark x1="29589" y1="84881" x2="38223" y2="87182"/>
                        <a14:foregroundMark x1="23135" y1="81594" x2="27494" y2="80033"/>
                        <a14:foregroundMark x1="15004" y1="73048" x2="23135" y2="70090"/>
                        <a14:foregroundMark x1="8131" y1="60148" x2="15842" y2="60559"/>
                        <a14:foregroundMark x1="9807" y1="47083" x2="12909" y2="49055"/>
                        <a14:foregroundMark x1="13160" y1="33854" x2="16764" y2="36483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7272" y="5720620"/>
            <a:ext cx="807006" cy="823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E3332B8E-6B8B-3602-58A5-E7F0578B4FED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3531" b="100000" l="0" r="100000">
                        <a14:foregroundMark x1="24446" y1="17399" x2="29229" y2="15935"/>
                        <a14:foregroundMark x1="32595" y1="13351" x2="41541" y2="11628"/>
                        <a14:foregroundMark x1="49601" y1="9647" x2="56244" y2="10767"/>
                        <a14:foregroundMark x1="40478" y1="10680" x2="37378" y2="12575"/>
                        <a14:foregroundMark x1="63419" y1="11456" x2="69531" y2="14556"/>
                        <a14:foregroundMark x1="73959" y1="17227" x2="79717" y2="22050"/>
                        <a14:foregroundMark x1="82374" y1="25840" x2="86271" y2="29716"/>
                        <a14:foregroundMark x1="88043" y1="35487" x2="91497" y2="45134"/>
                        <a14:foregroundMark x1="90168" y1="51249" x2="91320" y2="58829"/>
                        <a14:foregroundMark x1="90788" y1="64341" x2="87777" y2="69337"/>
                        <a14:foregroundMark x1="87157" y1="67442" x2="87334" y2="63394"/>
                        <a14:foregroundMark x1="82640" y1="75452" x2="77857" y2="80879"/>
                        <a14:foregroundMark x1="68822" y1="85788" x2="74314" y2="80362"/>
                        <a14:foregroundMark x1="80514" y1="77778" x2="82374" y2="74591"/>
                        <a14:foregroundMark x1="62002" y1="88114" x2="55447" y2="90439"/>
                        <a14:foregroundMark x1="50310" y1="90784" x2="41541" y2="89147"/>
                        <a14:foregroundMark x1="34190" y1="87941" x2="30469" y2="86133"/>
                        <a14:foregroundMark x1="24889" y1="82773" x2="19132" y2="77519"/>
                        <a14:foregroundMark x1="13552" y1="69940" x2="12046" y2="65289"/>
                        <a14:foregroundMark x1="10186" y1="59690" x2="9477" y2="54522"/>
                        <a14:foregroundMark x1="8592" y1="46942" x2="10186" y2="39966"/>
                        <a14:foregroundMark x1="11426" y1="35228" x2="13552" y2="30835"/>
                        <a14:foregroundMark x1="17892" y1="24720" x2="20638" y2="22481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2094" y="540283"/>
            <a:ext cx="783199" cy="80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1F689E86-535D-D663-581B-E2C8C331C7A7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16592" y1="26572" x2="16592" y2="26572"/>
                        <a14:foregroundMark x1="24978" y1="18609" x2="27208" y2="18441"/>
                        <a14:foregroundMark x1="37021" y1="14669" x2="38002" y2="14669"/>
                        <a14:foregroundMark x1="50045" y1="12741" x2="50491" y2="12741"/>
                        <a14:foregroundMark x1="64496" y1="16513" x2="64496" y2="16513"/>
                        <a14:foregroundMark x1="75290" y1="22632" x2="75290" y2="22632"/>
                        <a14:foregroundMark x1="84924" y1="32691" x2="84924" y2="32691"/>
                        <a14:foregroundMark x1="64228" y1="16848" x2="60749" y2="15004"/>
                        <a14:foregroundMark x1="82516" y1="30344" x2="86530" y2="36547"/>
                        <a14:foregroundMark x1="87957" y1="43085" x2="89384" y2="48282"/>
                        <a14:foregroundMark x1="89295" y1="55909" x2="88225" y2="60520"/>
                        <a14:foregroundMark x1="85905" y1="68231" x2="83140" y2="72925"/>
                        <a14:foregroundMark x1="80821" y1="77787" x2="70294" y2="84996"/>
                        <a14:foregroundMark x1="61374" y1="87343" x2="55308" y2="89774"/>
                        <a14:foregroundMark x1="47368" y1="90612" x2="39518" y2="90360"/>
                        <a14:foregroundMark x1="32739" y1="88600" x2="20517" y2="83906"/>
                        <a14:foregroundMark x1="19625" y1="80218" x2="16503" y2="75608"/>
                        <a14:foregroundMark x1="12043" y1="70914" x2="9991" y2="62531"/>
                        <a14:foregroundMark x1="7404" y1="61861" x2="6958" y2="54904"/>
                        <a14:foregroundMark x1="6334" y1="46018" x2="8653" y2="41324"/>
                        <a14:foregroundMark x1="8831" y1="34032" x2="10080" y2="39480"/>
                        <a14:foregroundMark x1="6601" y1="45096" x2="5531" y2="55574"/>
                        <a14:foregroundMark x1="16325" y1="25650" x2="12846" y2="31936"/>
                        <a14:foregroundMark x1="72168" y1="20536" x2="77520" y2="26823"/>
                        <a14:foregroundMark x1="78412" y1="78039" x2="75468" y2="75105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5309" y="180601"/>
            <a:ext cx="771239" cy="820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8E0AFB8B-6778-2C07-077A-97565C7B0FA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5758" b="99676" l="781" r="100000">
                        <a14:foregroundMark x1="11101" y1="37956" x2="12576" y2="33739"/>
                        <a14:foregroundMark x1="16826" y1="27737" x2="20815" y2="24574"/>
                        <a14:foregroundMark x1="25846" y1="20276" x2="30703" y2="17356"/>
                        <a14:foregroundMark x1="37121" y1="15410" x2="42324" y2="14193"/>
                        <a14:foregroundMark x1="50477" y1="13544" x2="56895" y2="15410"/>
                        <a14:foregroundMark x1="62533" y1="15572" x2="68690" y2="18329"/>
                        <a14:foregroundMark x1="74675" y1="22547" x2="81700" y2="26521"/>
                        <a14:foregroundMark x1="83001" y1="29846" x2="84649" y2="33496"/>
                        <a14:foregroundMark x1="87077" y1="38281" x2="88812" y2="41606"/>
                        <a14:foregroundMark x1="88899" y1="50852" x2="87858" y2="59448"/>
                        <a14:foregroundMark x1="86210" y1="64801" x2="86036" y2="68289"/>
                        <a14:foregroundMark x1="81093" y1="74534" x2="76670" y2="77048"/>
                        <a14:foregroundMark x1="71639" y1="82482" x2="67216" y2="84185"/>
                        <a14:foregroundMark x1="57676" y1="87429" x2="50997" y2="87916"/>
                        <a14:foregroundMark x1="46921" y1="88078" x2="43886" y2="87916"/>
                        <a14:foregroundMark x1="31657" y1="85969" x2="30876" y2="85645"/>
                        <a14:foregroundMark x1="23157" y1="81184" x2="20382" y2="78670"/>
                        <a14:foregroundMark x1="15004" y1="70965" x2="11882" y2="64720"/>
                        <a14:foregroundMark x1="9107" y1="56285" x2="9020" y2="55637"/>
                        <a14:foregroundMark x1="8066" y1="47689" x2="8500" y2="46148"/>
                        <a14:foregroundMark x1="9020" y1="59205" x2="9801" y2="61395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182" y="5782989"/>
            <a:ext cx="835036" cy="892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2F517A7E-5AF1-5693-44CB-C23777E894A2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3531" b="100000" l="0" r="100000">
                        <a14:foregroundMark x1="24446" y1="17399" x2="29229" y2="15935"/>
                        <a14:foregroundMark x1="32595" y1="13351" x2="41541" y2="11628"/>
                        <a14:foregroundMark x1="49601" y1="9647" x2="56244" y2="10767"/>
                        <a14:foregroundMark x1="40478" y1="10680" x2="37378" y2="12575"/>
                        <a14:foregroundMark x1="63419" y1="11456" x2="69531" y2="14556"/>
                        <a14:foregroundMark x1="73959" y1="17227" x2="79717" y2="22050"/>
                        <a14:foregroundMark x1="82374" y1="25840" x2="86271" y2="29716"/>
                        <a14:foregroundMark x1="88043" y1="35487" x2="91497" y2="45134"/>
                        <a14:foregroundMark x1="90168" y1="51249" x2="91320" y2="58829"/>
                        <a14:foregroundMark x1="90788" y1="64341" x2="87777" y2="69337"/>
                        <a14:foregroundMark x1="87157" y1="67442" x2="87334" y2="63394"/>
                        <a14:foregroundMark x1="82640" y1="75452" x2="77857" y2="80879"/>
                        <a14:foregroundMark x1="68822" y1="85788" x2="74314" y2="80362"/>
                        <a14:foregroundMark x1="80514" y1="77778" x2="82374" y2="74591"/>
                        <a14:foregroundMark x1="62002" y1="88114" x2="55447" y2="90439"/>
                        <a14:foregroundMark x1="50310" y1="90784" x2="41541" y2="89147"/>
                        <a14:foregroundMark x1="34190" y1="87941" x2="30469" y2="86133"/>
                        <a14:foregroundMark x1="24889" y1="82773" x2="19132" y2="77519"/>
                        <a14:foregroundMark x1="13552" y1="69940" x2="12046" y2="65289"/>
                        <a14:foregroundMark x1="10186" y1="59690" x2="9477" y2="54522"/>
                        <a14:foregroundMark x1="8592" y1="46942" x2="10186" y2="39966"/>
                        <a14:foregroundMark x1="11426" y1="35228" x2="13552" y2="30835"/>
                        <a14:foregroundMark x1="17892" y1="24720" x2="20638" y2="22481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3594" y="4634396"/>
            <a:ext cx="783199" cy="80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9557DBD0-207A-F0A2-AE52-92A202D135A3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26" y="5730813"/>
            <a:ext cx="386342" cy="386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AC79BF82-96CA-C2CA-2950-7120559F8084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43" y="5513068"/>
            <a:ext cx="327734" cy="327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E90CA9B4-4C7C-CD32-BFEB-EBA52B76F54A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987">
            <a:off x="6095597" y="726017"/>
            <a:ext cx="437870" cy="437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03E979BF-6848-7BAB-3F73-FAB4DF1292D8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77" y="3310633"/>
            <a:ext cx="472653" cy="472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75688EBE-8D66-4EA2-D937-4D9D0197F603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04" y="4473981"/>
            <a:ext cx="448069" cy="448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FE756576-5A5D-C65A-A0C5-822952D3C485}"/>
              </a:ext>
            </a:extLst>
          </p:cNvPr>
          <p:cNvPicPr>
            <a:picLocks noChangeAspect="1"/>
          </p:cNvPicPr>
          <p:nvPr/>
        </p:nvPicPr>
        <p:blipFill rotWithShape="1"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8"/>
          <a:stretch/>
        </p:blipFill>
        <p:spPr>
          <a:xfrm rot="20948038">
            <a:off x="3801902" y="545489"/>
            <a:ext cx="344335" cy="418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8628749-FDE5-AAC8-2E99-F05828AF7126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08" y="356031"/>
            <a:ext cx="440186" cy="440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6520CA47-0004-7CBE-F98A-8FC53876E17B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0"/>
          <a:stretch/>
        </p:blipFill>
        <p:spPr>
          <a:xfrm rot="351367">
            <a:off x="7121372" y="4815915"/>
            <a:ext cx="388854" cy="462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73A40340-37AD-3D55-A7E6-33ACA8A9E921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94" y="5938368"/>
            <a:ext cx="555830" cy="555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2F80A1F0-4DAB-B0B0-3BBA-1A95175A7915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151" y="1135945"/>
            <a:ext cx="504556" cy="504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D9E16143-C0AC-E77F-D2C0-297B6A92D189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23" y="5375897"/>
            <a:ext cx="457513" cy="457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1F342D94-71EA-D338-5281-9D7BEF413639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4638">
            <a:off x="8849076" y="3848377"/>
            <a:ext cx="488464" cy="488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E258954-D87E-BEFA-5EB7-4F011F292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938">
            <a:off x="8467923" y="4542682"/>
            <a:ext cx="887244" cy="430452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1749C943-1D1F-9546-546C-936D9A2C7F69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54" y="2071879"/>
            <a:ext cx="452826" cy="452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9DF1B4D6-49FC-96E9-7EA0-591774A2DBD5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10" y="5971500"/>
            <a:ext cx="399633" cy="399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F883B247-C956-6525-D94E-E3182F218DCC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19" y="1431371"/>
            <a:ext cx="442447" cy="442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2C4CE103-E8AB-BC41-ED57-8C79C4A07C45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3531" b="100000" l="0" r="100000">
                        <a14:foregroundMark x1="24446" y1="17399" x2="29229" y2="15935"/>
                        <a14:foregroundMark x1="32595" y1="13351" x2="41541" y2="11628"/>
                        <a14:foregroundMark x1="49601" y1="9647" x2="56244" y2="10767"/>
                        <a14:foregroundMark x1="40478" y1="10680" x2="37378" y2="12575"/>
                        <a14:foregroundMark x1="63419" y1="11456" x2="69531" y2="14556"/>
                        <a14:foregroundMark x1="73959" y1="17227" x2="79717" y2="22050"/>
                        <a14:foregroundMark x1="82374" y1="25840" x2="86271" y2="29716"/>
                        <a14:foregroundMark x1="88043" y1="35487" x2="91497" y2="45134"/>
                        <a14:foregroundMark x1="90168" y1="51249" x2="91320" y2="58829"/>
                        <a14:foregroundMark x1="90788" y1="64341" x2="87777" y2="69337"/>
                        <a14:foregroundMark x1="87157" y1="67442" x2="87334" y2="63394"/>
                        <a14:foregroundMark x1="82640" y1="75452" x2="77857" y2="80879"/>
                        <a14:foregroundMark x1="68822" y1="85788" x2="74314" y2="80362"/>
                        <a14:foregroundMark x1="80514" y1="77778" x2="82374" y2="74591"/>
                        <a14:foregroundMark x1="62002" y1="88114" x2="55447" y2="90439"/>
                        <a14:foregroundMark x1="50310" y1="90784" x2="41541" y2="89147"/>
                        <a14:foregroundMark x1="34190" y1="87941" x2="30469" y2="86133"/>
                        <a14:foregroundMark x1="24889" y1="82773" x2="19132" y2="77519"/>
                        <a14:foregroundMark x1="13552" y1="69940" x2="12046" y2="65289"/>
                        <a14:foregroundMark x1="10186" y1="59690" x2="9477" y2="54522"/>
                        <a14:foregroundMark x1="8592" y1="46942" x2="10186" y2="39966"/>
                        <a14:foregroundMark x1="11426" y1="35228" x2="13552" y2="30835"/>
                        <a14:foregroundMark x1="17892" y1="24720" x2="20638" y2="22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1957" y="2294641"/>
            <a:ext cx="783199" cy="80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070E1740-470C-2A78-9CF7-1FDD5B79A83D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3531" b="100000" l="0" r="100000">
                        <a14:foregroundMark x1="24446" y1="17399" x2="29229" y2="15935"/>
                        <a14:foregroundMark x1="32595" y1="13351" x2="41541" y2="11628"/>
                        <a14:foregroundMark x1="49601" y1="9647" x2="56244" y2="10767"/>
                        <a14:foregroundMark x1="40478" y1="10680" x2="37378" y2="12575"/>
                        <a14:foregroundMark x1="63419" y1="11456" x2="69531" y2="14556"/>
                        <a14:foregroundMark x1="73959" y1="17227" x2="79717" y2="22050"/>
                        <a14:foregroundMark x1="82374" y1="25840" x2="86271" y2="29716"/>
                        <a14:foregroundMark x1="88043" y1="35487" x2="91497" y2="45134"/>
                        <a14:foregroundMark x1="90168" y1="51249" x2="91320" y2="58829"/>
                        <a14:foregroundMark x1="90788" y1="64341" x2="87777" y2="69337"/>
                        <a14:foregroundMark x1="87157" y1="67442" x2="87334" y2="63394"/>
                        <a14:foregroundMark x1="82640" y1="75452" x2="77857" y2="80879"/>
                        <a14:foregroundMark x1="68822" y1="85788" x2="74314" y2="80362"/>
                        <a14:foregroundMark x1="80514" y1="77778" x2="82374" y2="74591"/>
                        <a14:foregroundMark x1="62002" y1="88114" x2="55447" y2="90439"/>
                        <a14:foregroundMark x1="50310" y1="90784" x2="41541" y2="89147"/>
                        <a14:foregroundMark x1="34190" y1="87941" x2="30469" y2="86133"/>
                        <a14:foregroundMark x1="24889" y1="82773" x2="19132" y2="77519"/>
                        <a14:foregroundMark x1="13552" y1="69940" x2="12046" y2="65289"/>
                        <a14:foregroundMark x1="10186" y1="59690" x2="9477" y2="54522"/>
                        <a14:foregroundMark x1="8592" y1="46942" x2="10186" y2="39966"/>
                        <a14:foregroundMark x1="11426" y1="35228" x2="13552" y2="30835"/>
                        <a14:foregroundMark x1="17892" y1="24720" x2="20638" y2="2248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5339" y="3533653"/>
            <a:ext cx="783199" cy="80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03294A6E-5CD8-7103-26C1-4FD23D1B94C6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03" y="3666271"/>
            <a:ext cx="473114" cy="473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2FAEB852-9712-6991-04D3-0A4CC99A2FB4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141" y="2474250"/>
            <a:ext cx="458461" cy="458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316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293</TotalTime>
  <Words>0</Words>
  <Application>Microsoft Office PowerPoint</Application>
  <PresentationFormat>Format A4 (210 x 297 mm)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 E</dc:creator>
  <cp:lastModifiedBy>c E</cp:lastModifiedBy>
  <cp:revision>11</cp:revision>
  <dcterms:created xsi:type="dcterms:W3CDTF">2023-04-30T08:57:19Z</dcterms:created>
  <dcterms:modified xsi:type="dcterms:W3CDTF">2023-04-30T17:17:53Z</dcterms:modified>
</cp:coreProperties>
</file>