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2AB"/>
    <a:srgbClr val="729DD7"/>
    <a:srgbClr val="272B5A"/>
    <a:srgbClr val="1D214E"/>
    <a:srgbClr val="4B4F78"/>
    <a:srgbClr val="171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23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87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48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53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71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36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99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61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01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5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60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6E22-E63B-4370-B8D2-66BCCFAC88CF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ACCF9-CBF4-402D-A16B-F9B8B45137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43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7.png"/><Relationship Id="rId39" Type="http://schemas.openxmlformats.org/officeDocument/2006/relationships/image" Target="../media/image28.png"/><Relationship Id="rId21" Type="http://schemas.openxmlformats.org/officeDocument/2006/relationships/image" Target="../media/image13.png"/><Relationship Id="rId34" Type="http://schemas.openxmlformats.org/officeDocument/2006/relationships/image" Target="../media/image23.png"/><Relationship Id="rId42" Type="http://schemas.openxmlformats.org/officeDocument/2006/relationships/image" Target="../media/image30.png"/><Relationship Id="rId47" Type="http://schemas.microsoft.com/office/2007/relationships/hdphoto" Target="../media/hdphoto13.wdp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9" Type="http://schemas.openxmlformats.org/officeDocument/2006/relationships/image" Target="../media/image19.png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microsoft.com/office/2007/relationships/hdphoto" Target="../media/hdphoto11.wdp"/><Relationship Id="rId45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microsoft.com/office/2007/relationships/hdphoto" Target="../media/hdphoto8.wdp"/><Relationship Id="rId28" Type="http://schemas.microsoft.com/office/2007/relationships/hdphoto" Target="../media/hdphoto9.wdp"/><Relationship Id="rId36" Type="http://schemas.openxmlformats.org/officeDocument/2006/relationships/image" Target="../media/image25.png"/><Relationship Id="rId49" Type="http://schemas.microsoft.com/office/2007/relationships/hdphoto" Target="../media/hdphoto14.wdp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31" Type="http://schemas.microsoft.com/office/2007/relationships/hdphoto" Target="../media/hdphoto10.wdp"/><Relationship Id="rId44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43" Type="http://schemas.microsoft.com/office/2007/relationships/hdphoto" Target="../media/hdphoto12.wdp"/><Relationship Id="rId48" Type="http://schemas.openxmlformats.org/officeDocument/2006/relationships/image" Target="../media/image34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46" Type="http://schemas.openxmlformats.org/officeDocument/2006/relationships/image" Target="../media/image33.png"/><Relationship Id="rId20" Type="http://schemas.microsoft.com/office/2007/relationships/hdphoto" Target="../media/hdphoto7.wdp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 106">
            <a:extLst>
              <a:ext uri="{FF2B5EF4-FFF2-40B4-BE49-F238E27FC236}">
                <a16:creationId xmlns:a16="http://schemas.microsoft.com/office/drawing/2014/main" id="{A703A384-2DED-4138-A6DA-84E7DC15D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98"/>
            <a:ext cx="6845328" cy="9904002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6879A4EB-2C25-443C-FC4B-F704120E31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8" b="100000" l="0" r="100000">
                        <a14:foregroundMark x1="7589" y1="39198" x2="92180" y2="54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20" y="155571"/>
            <a:ext cx="6615125" cy="14081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3D934FC-6DF7-4C08-9820-2B9A28AE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1" b="95595" l="9856" r="91787">
                        <a14:foregroundMark x1="37880" y1="5815" x2="41663" y2="9107"/>
                        <a14:foregroundMark x1="13191" y1="47661" x2="26431" y2="51076"/>
                        <a14:foregroundMark x1="34047" y1="90151" x2="50324" y2="91809"/>
                        <a14:foregroundMark x1="67098" y1="92056" x2="73469" y2="94333"/>
                        <a14:foregroundMark x1="89746" y1="92056" x2="91787" y2="92551"/>
                        <a14:foregroundMark x1="29965" y1="94333" x2="29467" y2="95595"/>
                        <a14:foregroundMark x1="25635" y1="95471" x2="25635" y2="95471"/>
                        <a14:foregroundMark x1="58188" y1="15565" x2="58188" y2="18585"/>
                        <a14:backgroundMark x1="35042" y1="37169" x2="34296" y2="37169"/>
                        <a14:backgroundMark x1="36088" y1="8735" x2="36088" y2="8735"/>
                      </a14:backgroundRemoval>
                    </a14:imgEffect>
                  </a14:imgLayer>
                </a14:imgProps>
              </a:ext>
            </a:extLst>
          </a:blip>
          <a:srcRect b="40083"/>
          <a:stretch/>
        </p:blipFill>
        <p:spPr>
          <a:xfrm>
            <a:off x="-30475" y="-216243"/>
            <a:ext cx="2388145" cy="28781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E56FD72-828A-4DCE-AB23-1CD854974E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94873" l="4279" r="89988">
                        <a14:foregroundMark x1="27210" y1="14291" x2="33428" y2="42430"/>
                        <a14:foregroundMark x1="40735" y1="94873" x2="40735" y2="94873"/>
                        <a14:foregroundMark x1="10052" y1="52119" x2="12233" y2="51918"/>
                        <a14:foregroundMark x1="6015" y1="52644" x2="6015" y2="52644"/>
                        <a14:foregroundMark x1="31247" y1="12475" x2="29592" y2="17400"/>
                        <a14:foregroundMark x1="10779" y1="52362" x2="12152" y2="52200"/>
                        <a14:foregroundMark x1="9851" y1="52967" x2="9730" y2="53290"/>
                        <a14:foregroundMark x1="8599" y1="51029" x2="7872" y2="51272"/>
                        <a14:foregroundMark x1="6782" y1="52079" x2="6782" y2="52079"/>
                        <a14:foregroundMark x1="5652" y1="52967" x2="5652" y2="52967"/>
                        <a14:foregroundMark x1="5087" y1="53331" x2="5733" y2="52927"/>
                        <a14:foregroundMark x1="5773" y1="52846" x2="7832" y2="51797"/>
                        <a14:foregroundMark x1="6621" y1="53654" x2="7711" y2="52725"/>
                        <a14:foregroundMark x1="8438" y1="52483" x2="7146" y2="52685"/>
                        <a14:foregroundMark x1="7792" y1="55914" x2="9003" y2="54098"/>
                        <a14:foregroundMark x1="7751" y1="54300" x2="7751" y2="54300"/>
                        <a14:foregroundMark x1="7792" y1="54178" x2="8195" y2="53411"/>
                        <a14:foregroundMark x1="6782" y1="55591" x2="6782" y2="55591"/>
                        <a14:foregroundMark x1="6520" y1="54017" x2="8074" y2="52967"/>
                        <a14:foregroundMark x1="4279" y1="53613" x2="5773" y2="53169"/>
                        <a14:backgroundMark x1="3896" y1="54422" x2="7230" y2="52805"/>
                        <a14:backgroundMark x1="6217" y1="55309" x2="7376" y2="54300"/>
                        <a14:backgroundMark x1="5813" y1="54017" x2="5813" y2="54017"/>
                        <a14:backgroundMark x1="6096" y1="56116" x2="6096" y2="56520"/>
                        <a14:backgroundMark x1="4723" y1="55067" x2="4966" y2="55067"/>
                        <a14:backgroundMark x1="4966" y1="55147" x2="5127" y2="55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3" r="47030" b="46603"/>
          <a:stretch/>
        </p:blipFill>
        <p:spPr>
          <a:xfrm>
            <a:off x="4364062" y="-150133"/>
            <a:ext cx="2774890" cy="27649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F737D2-862A-3179-9734-3CDF0348B1D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908" y="2429822"/>
            <a:ext cx="2391728" cy="16795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11CC68-9686-8FCF-7A7D-BD66AAF63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20" y="4356093"/>
            <a:ext cx="2225843" cy="15630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78115B-1A92-4E6E-CD2F-A17A9580B90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963" y="6226025"/>
            <a:ext cx="2391728" cy="1679535"/>
          </a:xfrm>
          <a:prstGeom prst="rect">
            <a:avLst/>
          </a:prstGeom>
        </p:spPr>
      </p:pic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92B9DA8D-DE77-8F4B-A233-D2E34204267E}"/>
              </a:ext>
            </a:extLst>
          </p:cNvPr>
          <p:cNvSpPr/>
          <p:nvPr/>
        </p:nvSpPr>
        <p:spPr>
          <a:xfrm>
            <a:off x="244174" y="4587398"/>
            <a:ext cx="1706961" cy="1140618"/>
          </a:xfrm>
          <a:prstGeom prst="roundRect">
            <a:avLst/>
          </a:prstGeom>
          <a:gradFill flip="none" rotWithShape="1">
            <a:gsLst>
              <a:gs pos="0">
                <a:srgbClr val="E7D2AB">
                  <a:shade val="30000"/>
                  <a:satMod val="115000"/>
                </a:srgbClr>
              </a:gs>
              <a:gs pos="50000">
                <a:srgbClr val="E7D2AB">
                  <a:shade val="67500"/>
                  <a:satMod val="115000"/>
                </a:srgbClr>
              </a:gs>
              <a:gs pos="100000">
                <a:srgbClr val="E7D2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A46DA02-9EB0-DCCD-F5EE-C799F321E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020" y="8132676"/>
            <a:ext cx="2225843" cy="1563046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A969C35-1680-78F1-32FF-41DE72B2374D}"/>
              </a:ext>
            </a:extLst>
          </p:cNvPr>
          <p:cNvGrpSpPr/>
          <p:nvPr/>
        </p:nvGrpSpPr>
        <p:grpSpPr>
          <a:xfrm>
            <a:off x="713787" y="4157838"/>
            <a:ext cx="737718" cy="745634"/>
            <a:chOff x="940311" y="1148206"/>
            <a:chExt cx="795101" cy="81237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3EA15B5-18FF-94CF-FAED-7D67A7CC9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860" b="100000" l="0" r="100000">
                          <a14:foregroundMark x1="16833" y1="23206" x2="22534" y2="17892"/>
                          <a14:foregroundMark x1="24977" y1="15058" x2="36923" y2="12312"/>
                          <a14:foregroundMark x1="39910" y1="9920" x2="47330" y2="9655"/>
                          <a14:foregroundMark x1="51041" y1="8326" x2="58733" y2="9655"/>
                          <a14:foregroundMark x1="63077" y1="10895" x2="68326" y2="13552"/>
                          <a14:foregroundMark x1="74842" y1="16475" x2="78281" y2="19929"/>
                          <a14:foregroundMark x1="82353" y1="25066" x2="86968" y2="30735"/>
                          <a14:foregroundMark x1="87964" y1="34898" x2="91584" y2="44907"/>
                          <a14:foregroundMark x1="91584" y1="49513" x2="92398" y2="58459"/>
                          <a14:foregroundMark x1="89593" y1="64748" x2="86968" y2="69265"/>
                          <a14:foregroundMark x1="82172" y1="76351" x2="80090" y2="79539"/>
                          <a14:foregroundMark x1="84434" y1="70416" x2="87964" y2="65810"/>
                          <a14:foregroundMark x1="72489" y1="84500" x2="65973" y2="87865"/>
                          <a14:foregroundMark x1="62353" y1="89460" x2="56290" y2="89637"/>
                          <a14:foregroundMark x1="48054" y1="92205" x2="43348" y2="91231"/>
                          <a14:foregroundMark x1="33575" y1="89460" x2="29593" y2="87245"/>
                          <a14:foregroundMark x1="22715" y1="84500" x2="21719" y2="79894"/>
                          <a14:foregroundMark x1="13122" y1="71656" x2="11855" y2="65899"/>
                          <a14:foregroundMark x1="9593" y1="61382" x2="8416" y2="50664"/>
                          <a14:foregroundMark x1="7330" y1="43933" x2="6968" y2="49779"/>
                          <a14:foregroundMark x1="11584" y1="33038" x2="12670" y2="29938"/>
                          <a14:foregroundMark x1="10679" y1="33392" x2="9231" y2="39238"/>
                          <a14:foregroundMark x1="7421" y1="58725" x2="8688" y2="625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0311" y="1148206"/>
              <a:ext cx="795101" cy="8123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089431A-8CBE-AFD4-8F05-59756FE26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492" y="1316329"/>
              <a:ext cx="472653" cy="4726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20B142A8-F5BE-9626-A1F2-4F0B3893D73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737" y="2429822"/>
            <a:ext cx="2391728" cy="1679535"/>
          </a:xfrm>
          <a:prstGeom prst="rect">
            <a:avLst/>
          </a:prstGeom>
        </p:spPr>
      </p:pic>
      <p:sp>
        <p:nvSpPr>
          <p:cNvPr id="110" name="Rectangle : coins arrondis 109">
            <a:extLst>
              <a:ext uri="{FF2B5EF4-FFF2-40B4-BE49-F238E27FC236}">
                <a16:creationId xmlns:a16="http://schemas.microsoft.com/office/drawing/2014/main" id="{2FB2B746-73AD-1223-6AC6-3DD2520434CF}"/>
              </a:ext>
            </a:extLst>
          </p:cNvPr>
          <p:cNvSpPr/>
          <p:nvPr/>
        </p:nvSpPr>
        <p:spPr>
          <a:xfrm>
            <a:off x="244582" y="8343890"/>
            <a:ext cx="1706961" cy="1140618"/>
          </a:xfrm>
          <a:prstGeom prst="roundRect">
            <a:avLst/>
          </a:prstGeom>
          <a:gradFill flip="none" rotWithShape="1">
            <a:gsLst>
              <a:gs pos="0">
                <a:srgbClr val="E7D2AB">
                  <a:shade val="30000"/>
                  <a:satMod val="115000"/>
                </a:srgbClr>
              </a:gs>
              <a:gs pos="50000">
                <a:srgbClr val="E7D2AB">
                  <a:shade val="67500"/>
                  <a:satMod val="115000"/>
                </a:srgbClr>
              </a:gs>
              <a:gs pos="100000">
                <a:srgbClr val="E7D2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46DBEEE-25F2-5172-6C86-7DF0F58F42E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3113" y="4356093"/>
            <a:ext cx="2225843" cy="156304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C15A3D8-9BCC-DD4E-4488-7F3C6A8FE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0170" y="6226024"/>
            <a:ext cx="2391728" cy="167953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035BA12-7C53-29AE-FDB7-50C13A84742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1480" y="8122737"/>
            <a:ext cx="2225843" cy="1563046"/>
          </a:xfrm>
          <a:prstGeom prst="rect">
            <a:avLst/>
          </a:prstGeom>
        </p:spPr>
      </p:pic>
      <p:sp>
        <p:nvSpPr>
          <p:cNvPr id="111" name="Rectangle : coins arrondis 110">
            <a:extLst>
              <a:ext uri="{FF2B5EF4-FFF2-40B4-BE49-F238E27FC236}">
                <a16:creationId xmlns:a16="http://schemas.microsoft.com/office/drawing/2014/main" id="{BE7A8811-0166-D583-E25F-718EDE7958E3}"/>
              </a:ext>
            </a:extLst>
          </p:cNvPr>
          <p:cNvSpPr/>
          <p:nvPr/>
        </p:nvSpPr>
        <p:spPr>
          <a:xfrm>
            <a:off x="2469977" y="6476601"/>
            <a:ext cx="1799289" cy="1213378"/>
          </a:xfrm>
          <a:prstGeom prst="roundRect">
            <a:avLst/>
          </a:prstGeom>
          <a:gradFill flip="none" rotWithShape="1">
            <a:gsLst>
              <a:gs pos="0">
                <a:srgbClr val="E7D2AB">
                  <a:shade val="30000"/>
                  <a:satMod val="115000"/>
                </a:srgbClr>
              </a:gs>
              <a:gs pos="50000">
                <a:srgbClr val="E7D2AB">
                  <a:shade val="67500"/>
                  <a:satMod val="115000"/>
                </a:srgbClr>
              </a:gs>
              <a:gs pos="100000">
                <a:srgbClr val="E7D2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8B8D3DD-F377-DFF0-C247-4C00F4C6CB6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751" y="2429822"/>
            <a:ext cx="2391728" cy="167953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D32F042-FB36-0B58-8B87-4DDF602215C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9639" y="4356093"/>
            <a:ext cx="2225843" cy="1563046"/>
          </a:xfrm>
          <a:prstGeom prst="rect">
            <a:avLst/>
          </a:prstGeom>
        </p:spPr>
      </p:pic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3EB4092A-79A9-3328-89B2-317A5476C6CB}"/>
              </a:ext>
            </a:extLst>
          </p:cNvPr>
          <p:cNvSpPr/>
          <p:nvPr/>
        </p:nvSpPr>
        <p:spPr>
          <a:xfrm>
            <a:off x="2436474" y="2687640"/>
            <a:ext cx="1806650" cy="1203131"/>
          </a:xfrm>
          <a:prstGeom prst="roundRect">
            <a:avLst/>
          </a:prstGeom>
          <a:gradFill flip="none" rotWithShape="1">
            <a:gsLst>
              <a:gs pos="0">
                <a:srgbClr val="E7D2AB">
                  <a:shade val="30000"/>
                  <a:satMod val="115000"/>
                </a:srgbClr>
              </a:gs>
              <a:gs pos="50000">
                <a:srgbClr val="E7D2AB">
                  <a:shade val="67500"/>
                  <a:satMod val="115000"/>
                </a:srgbClr>
              </a:gs>
              <a:gs pos="100000">
                <a:srgbClr val="E7D2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" name="Image 121">
            <a:extLst>
              <a:ext uri="{FF2B5EF4-FFF2-40B4-BE49-F238E27FC236}">
                <a16:creationId xmlns:a16="http://schemas.microsoft.com/office/drawing/2014/main" id="{05C4A5EA-2EC7-46E3-BC85-7C117C2044F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696" y="8122737"/>
            <a:ext cx="2225843" cy="1563046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E1F563A-ED8A-8DE3-BB95-66FBC04972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696" y="6226025"/>
            <a:ext cx="2391728" cy="1679535"/>
          </a:xfrm>
          <a:prstGeom prst="rect">
            <a:avLst/>
          </a:prstGeom>
        </p:spPr>
      </p:pic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358D7D9C-7884-C027-1652-9C878A58AB06}"/>
              </a:ext>
            </a:extLst>
          </p:cNvPr>
          <p:cNvSpPr/>
          <p:nvPr/>
        </p:nvSpPr>
        <p:spPr>
          <a:xfrm>
            <a:off x="4783779" y="4552983"/>
            <a:ext cx="1706961" cy="1140618"/>
          </a:xfrm>
          <a:prstGeom prst="roundRect">
            <a:avLst/>
          </a:prstGeom>
          <a:gradFill flip="none" rotWithShape="1">
            <a:gsLst>
              <a:gs pos="0">
                <a:srgbClr val="E7D2AB">
                  <a:shade val="30000"/>
                  <a:satMod val="115000"/>
                </a:srgbClr>
              </a:gs>
              <a:gs pos="50000">
                <a:srgbClr val="E7D2AB">
                  <a:shade val="67500"/>
                  <a:satMod val="115000"/>
                </a:srgbClr>
              </a:gs>
              <a:gs pos="100000">
                <a:srgbClr val="E7D2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722AEF93-4728-6251-3FCE-2F296CF5084C}"/>
              </a:ext>
            </a:extLst>
          </p:cNvPr>
          <p:cNvGrpSpPr>
            <a:grpSpLocks noChangeAspect="1"/>
          </p:cNvGrpSpPr>
          <p:nvPr/>
        </p:nvGrpSpPr>
        <p:grpSpPr>
          <a:xfrm>
            <a:off x="2964359" y="2261161"/>
            <a:ext cx="733853" cy="754654"/>
            <a:chOff x="-2553995" y="1507335"/>
            <a:chExt cx="783199" cy="805398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FBF701D1-D663-3C13-2A8F-6E55BA10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531" b="100000" l="0" r="100000">
                          <a14:foregroundMark x1="24446" y1="17399" x2="29229" y2="15935"/>
                          <a14:foregroundMark x1="32595" y1="13351" x2="41541" y2="11628"/>
                          <a14:foregroundMark x1="49601" y1="9647" x2="56244" y2="10767"/>
                          <a14:foregroundMark x1="40478" y1="10680" x2="37378" y2="12575"/>
                          <a14:foregroundMark x1="63419" y1="11456" x2="69531" y2="14556"/>
                          <a14:foregroundMark x1="73959" y1="17227" x2="79717" y2="22050"/>
                          <a14:foregroundMark x1="82374" y1="25840" x2="86271" y2="29716"/>
                          <a14:foregroundMark x1="88043" y1="35487" x2="91497" y2="45134"/>
                          <a14:foregroundMark x1="90168" y1="51249" x2="91320" y2="58829"/>
                          <a14:foregroundMark x1="90788" y1="64341" x2="87777" y2="69337"/>
                          <a14:foregroundMark x1="87157" y1="67442" x2="87334" y2="63394"/>
                          <a14:foregroundMark x1="82640" y1="75452" x2="77857" y2="80879"/>
                          <a14:foregroundMark x1="68822" y1="85788" x2="74314" y2="80362"/>
                          <a14:foregroundMark x1="80514" y1="77778" x2="82374" y2="74591"/>
                          <a14:foregroundMark x1="62002" y1="88114" x2="55447" y2="90439"/>
                          <a14:foregroundMark x1="50310" y1="90784" x2="41541" y2="89147"/>
                          <a14:foregroundMark x1="34190" y1="87941" x2="30469" y2="86133"/>
                          <a14:foregroundMark x1="24889" y1="82773" x2="19132" y2="77519"/>
                          <a14:foregroundMark x1="13552" y1="69940" x2="12046" y2="65289"/>
                          <a14:foregroundMark x1="10186" y1="59690" x2="9477" y2="54522"/>
                          <a14:foregroundMark x1="8592" y1="46942" x2="10186" y2="39966"/>
                          <a14:foregroundMark x1="11426" y1="35228" x2="13552" y2="30835"/>
                          <a14:foregroundMark x1="17892" y1="24720" x2="20638" y2="22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53995" y="1507335"/>
              <a:ext cx="783199" cy="8053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B9C42FA-B89E-D526-DABB-EE057CF09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2987">
              <a:off x="-2390492" y="1693069"/>
              <a:ext cx="437870" cy="4378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2" name="Rectangle : coins arrondis 111">
            <a:extLst>
              <a:ext uri="{FF2B5EF4-FFF2-40B4-BE49-F238E27FC236}">
                <a16:creationId xmlns:a16="http://schemas.microsoft.com/office/drawing/2014/main" id="{33226A4F-4487-CFC9-797A-A4A04B2AE557}"/>
              </a:ext>
            </a:extLst>
          </p:cNvPr>
          <p:cNvSpPr/>
          <p:nvPr/>
        </p:nvSpPr>
        <p:spPr>
          <a:xfrm>
            <a:off x="4746911" y="8369917"/>
            <a:ext cx="1706961" cy="1140618"/>
          </a:xfrm>
          <a:prstGeom prst="roundRect">
            <a:avLst/>
          </a:prstGeom>
          <a:gradFill flip="none" rotWithShape="1">
            <a:gsLst>
              <a:gs pos="0">
                <a:srgbClr val="E7D2AB">
                  <a:shade val="30000"/>
                  <a:satMod val="115000"/>
                </a:srgbClr>
              </a:gs>
              <a:gs pos="50000">
                <a:srgbClr val="E7D2AB">
                  <a:shade val="67500"/>
                  <a:satMod val="115000"/>
                </a:srgbClr>
              </a:gs>
              <a:gs pos="100000">
                <a:srgbClr val="E7D2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4D9A832-3BBA-F795-267C-8C8AD80577DE}"/>
              </a:ext>
            </a:extLst>
          </p:cNvPr>
          <p:cNvGrpSpPr>
            <a:grpSpLocks noChangeAspect="1"/>
          </p:cNvGrpSpPr>
          <p:nvPr/>
        </p:nvGrpSpPr>
        <p:grpSpPr>
          <a:xfrm>
            <a:off x="5267593" y="4105954"/>
            <a:ext cx="814169" cy="825312"/>
            <a:chOff x="-6475394" y="5277450"/>
            <a:chExt cx="812126" cy="823241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EEB5ED3E-6DF8-F32D-A264-56AF7421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460" b="100000" l="0" r="100000">
                          <a14:foregroundMark x1="27973" y1="16962" x2="31993" y2="15696"/>
                          <a14:foregroundMark x1="36185" y1="12489" x2="47134" y2="10970"/>
                          <a14:foregroundMark x1="52438" y1="10042" x2="55175" y2="10886"/>
                          <a14:foregroundMark x1="65697" y1="12574" x2="70060" y2="14684"/>
                          <a14:foregroundMark x1="72797" y1="18228" x2="77588" y2="20675"/>
                          <a14:foregroundMark x1="81437" y1="25570" x2="85372" y2="31646"/>
                          <a14:foregroundMark x1="87853" y1="38565" x2="89649" y2="44304"/>
                          <a14:foregroundMark x1="89136" y1="50127" x2="90334" y2="56878"/>
                          <a14:foregroundMark x1="87767" y1="61181" x2="85885" y2="68354"/>
                          <a14:foregroundMark x1="83319" y1="72405" x2="80240" y2="75696"/>
                          <a14:foregroundMark x1="70915" y1="82363" x2="61762" y2="88692"/>
                          <a14:foregroundMark x1="60222" y1="88186" x2="54320" y2="88776"/>
                          <a14:foregroundMark x1="51155" y1="89198" x2="46364" y2="89283"/>
                          <a14:foregroundMark x1="39435" y1="88439" x2="32592" y2="85654"/>
                          <a14:foregroundMark x1="23268" y1="81857" x2="22754" y2="78312"/>
                          <a14:foregroundMark x1="16681" y1="71477" x2="14371" y2="63882"/>
                          <a14:foregroundMark x1="12147" y1="57890" x2="10864" y2="55781"/>
                          <a14:foregroundMark x1="10009" y1="48186" x2="9666" y2="42532"/>
                          <a14:foregroundMark x1="10864" y1="57722" x2="11634" y2="59916"/>
                          <a14:foregroundMark x1="12489" y1="37468" x2="15997" y2="30211"/>
                          <a14:foregroundMark x1="19333" y1="22532" x2="20787" y2="22363"/>
                          <a14:foregroundMark x1="17451" y1="27004" x2="12746" y2="359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475394" y="5277450"/>
              <a:ext cx="812126" cy="8232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1CB7D082-980C-05DE-F7EE-CD987240A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3385" y="5441033"/>
              <a:ext cx="448069" cy="4480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98E0E351-5251-DC25-E290-293AC3FF9D2B}"/>
              </a:ext>
            </a:extLst>
          </p:cNvPr>
          <p:cNvGrpSpPr>
            <a:grpSpLocks noChangeAspect="1"/>
          </p:cNvGrpSpPr>
          <p:nvPr/>
        </p:nvGrpSpPr>
        <p:grpSpPr>
          <a:xfrm>
            <a:off x="741484" y="2172952"/>
            <a:ext cx="745406" cy="793283"/>
            <a:chOff x="-4887194" y="1301753"/>
            <a:chExt cx="771239" cy="820775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A734BAD-7CE3-9EA4-B78F-C054CE90B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foregroundMark x1="16592" y1="26572" x2="16592" y2="26572"/>
                          <a14:foregroundMark x1="24978" y1="18609" x2="27208" y2="18441"/>
                          <a14:foregroundMark x1="37021" y1="14669" x2="38002" y2="14669"/>
                          <a14:foregroundMark x1="50045" y1="12741" x2="50491" y2="12741"/>
                          <a14:foregroundMark x1="64496" y1="16513" x2="64496" y2="16513"/>
                          <a14:foregroundMark x1="75290" y1="22632" x2="75290" y2="22632"/>
                          <a14:foregroundMark x1="84924" y1="32691" x2="84924" y2="32691"/>
                          <a14:foregroundMark x1="64228" y1="16848" x2="60749" y2="15004"/>
                          <a14:foregroundMark x1="82516" y1="30344" x2="86530" y2="36547"/>
                          <a14:foregroundMark x1="87957" y1="43085" x2="89384" y2="48282"/>
                          <a14:foregroundMark x1="89295" y1="55909" x2="88225" y2="60520"/>
                          <a14:foregroundMark x1="85905" y1="68231" x2="83140" y2="72925"/>
                          <a14:foregroundMark x1="80821" y1="77787" x2="70294" y2="84996"/>
                          <a14:foregroundMark x1="61374" y1="87343" x2="55308" y2="89774"/>
                          <a14:foregroundMark x1="47368" y1="90612" x2="39518" y2="90360"/>
                          <a14:foregroundMark x1="32739" y1="88600" x2="20517" y2="83906"/>
                          <a14:foregroundMark x1="19625" y1="80218" x2="16503" y2="75608"/>
                          <a14:foregroundMark x1="12043" y1="70914" x2="9991" y2="62531"/>
                          <a14:foregroundMark x1="7404" y1="61861" x2="6958" y2="54904"/>
                          <a14:foregroundMark x1="6334" y1="46018" x2="8653" y2="41324"/>
                          <a14:foregroundMark x1="8831" y1="34032" x2="10080" y2="39480"/>
                          <a14:foregroundMark x1="6601" y1="45096" x2="5531" y2="55574"/>
                          <a14:foregroundMark x1="16325" y1="25650" x2="12846" y2="31936"/>
                          <a14:foregroundMark x1="72168" y1="20536" x2="77520" y2="26823"/>
                          <a14:foregroundMark x1="78412" y1="78039" x2="75468" y2="75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87194" y="1301753"/>
              <a:ext cx="771239" cy="820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A1DBC6C4-6462-C471-911B-20E9C094B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78"/>
            <a:stretch/>
          </p:blipFill>
          <p:spPr>
            <a:xfrm rot="20948038">
              <a:off x="-4684187" y="1512541"/>
              <a:ext cx="344335" cy="4182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F0E91BA-EA68-755D-0D9D-697B992721A9}"/>
              </a:ext>
            </a:extLst>
          </p:cNvPr>
          <p:cNvGrpSpPr>
            <a:grpSpLocks noChangeAspect="1"/>
          </p:cNvGrpSpPr>
          <p:nvPr/>
        </p:nvGrpSpPr>
        <p:grpSpPr>
          <a:xfrm>
            <a:off x="5319004" y="2278813"/>
            <a:ext cx="711961" cy="757689"/>
            <a:chOff x="-3710780" y="1147653"/>
            <a:chExt cx="771239" cy="820775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EADA3177-9333-1612-64C1-5C904F3AB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foregroundMark x1="16592" y1="26572" x2="16592" y2="26572"/>
                          <a14:foregroundMark x1="24978" y1="18609" x2="27208" y2="18441"/>
                          <a14:foregroundMark x1="37021" y1="14669" x2="38002" y2="14669"/>
                          <a14:foregroundMark x1="50045" y1="12741" x2="50491" y2="12741"/>
                          <a14:foregroundMark x1="64496" y1="16513" x2="64496" y2="16513"/>
                          <a14:foregroundMark x1="75290" y1="22632" x2="75290" y2="22632"/>
                          <a14:foregroundMark x1="84924" y1="32691" x2="84924" y2="32691"/>
                          <a14:foregroundMark x1="64228" y1="16848" x2="60749" y2="15004"/>
                          <a14:foregroundMark x1="82516" y1="30344" x2="86530" y2="36547"/>
                          <a14:foregroundMark x1="87957" y1="43085" x2="89384" y2="48282"/>
                          <a14:foregroundMark x1="89295" y1="55909" x2="88225" y2="60520"/>
                          <a14:foregroundMark x1="85905" y1="68231" x2="83140" y2="72925"/>
                          <a14:foregroundMark x1="80821" y1="77787" x2="70294" y2="84996"/>
                          <a14:foregroundMark x1="61374" y1="87343" x2="55308" y2="89774"/>
                          <a14:foregroundMark x1="47368" y1="90612" x2="39518" y2="90360"/>
                          <a14:foregroundMark x1="32739" y1="88600" x2="20517" y2="83906"/>
                          <a14:foregroundMark x1="19625" y1="80218" x2="16503" y2="75608"/>
                          <a14:foregroundMark x1="12043" y1="70914" x2="9991" y2="62531"/>
                          <a14:foregroundMark x1="7404" y1="61861" x2="6958" y2="54904"/>
                          <a14:foregroundMark x1="6334" y1="46018" x2="8653" y2="41324"/>
                          <a14:foregroundMark x1="8831" y1="34032" x2="10080" y2="39480"/>
                          <a14:foregroundMark x1="6601" y1="45096" x2="5531" y2="55574"/>
                          <a14:foregroundMark x1="16325" y1="25650" x2="12846" y2="31936"/>
                          <a14:foregroundMark x1="72168" y1="20536" x2="77520" y2="26823"/>
                          <a14:foregroundMark x1="78412" y1="78039" x2="75468" y2="75105"/>
                        </a14:backgroundRemoval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710780" y="1147653"/>
              <a:ext cx="771239" cy="820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930C9074-7151-3E44-DCC5-A011588F2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66381" y="1323083"/>
              <a:ext cx="440186" cy="4401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658F40CC-837D-FC0B-9043-0EFFE79DAA89}"/>
              </a:ext>
            </a:extLst>
          </p:cNvPr>
          <p:cNvGrpSpPr>
            <a:grpSpLocks noChangeAspect="1"/>
          </p:cNvGrpSpPr>
          <p:nvPr/>
        </p:nvGrpSpPr>
        <p:grpSpPr>
          <a:xfrm>
            <a:off x="2979543" y="4080241"/>
            <a:ext cx="818490" cy="834956"/>
            <a:chOff x="-4718817" y="6687672"/>
            <a:chExt cx="807006" cy="82324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5EC5921-62C8-DA89-321F-80649DD18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4191" b="100000" l="0" r="100000">
                          <a14:foregroundMark x1="16513" y1="28020" x2="19866" y2="25226"/>
                          <a14:foregroundMark x1="24225" y1="20789" x2="34954" y2="18488"/>
                          <a14:foregroundMark x1="37217" y1="14215" x2="43839" y2="15448"/>
                          <a14:foregroundMark x1="51802" y1="11586" x2="57167" y2="16598"/>
                          <a14:foregroundMark x1="63202" y1="14790" x2="65884" y2="19721"/>
                          <a14:foregroundMark x1="72674" y1="19803" x2="75440" y2="28759"/>
                          <a14:foregroundMark x1="82733" y1="26541" x2="82733" y2="36319"/>
                          <a14:foregroundMark x1="88013" y1="40592" x2="83152" y2="44289"/>
                          <a14:foregroundMark x1="89355" y1="53246" x2="83487" y2="55300"/>
                          <a14:foregroundMark x1="85247" y1="67132" x2="81559" y2="65325"/>
                          <a14:foregroundMark x1="79380" y1="75924" x2="76362" y2="75678"/>
                          <a14:foregroundMark x1="71249" y1="83895" x2="67309" y2="83895"/>
                          <a14:foregroundMark x1="61442" y1="87921" x2="56580" y2="87675"/>
                          <a14:foregroundMark x1="47611" y1="90551" x2="45851" y2="89565"/>
                          <a14:foregroundMark x1="34870" y1="88414" x2="31769" y2="88085"/>
                          <a14:foregroundMark x1="29589" y1="84881" x2="38223" y2="87182"/>
                          <a14:foregroundMark x1="23135" y1="81594" x2="27494" y2="80033"/>
                          <a14:foregroundMark x1="15004" y1="73048" x2="23135" y2="70090"/>
                          <a14:foregroundMark x1="8131" y1="60148" x2="15842" y2="60559"/>
                          <a14:foregroundMark x1="9807" y1="47083" x2="12909" y2="49055"/>
                          <a14:foregroundMark x1="13160" y1="33854" x2="16764" y2="36483"/>
                        </a14:backgroundRemoval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718817" y="6687672"/>
              <a:ext cx="807006" cy="8232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7436783B-2B15-3336-5221-B7D4662A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2979" y="6938552"/>
              <a:ext cx="399633" cy="3996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28718415-2CF4-AF13-CA2D-BED077195059}"/>
              </a:ext>
            </a:extLst>
          </p:cNvPr>
          <p:cNvGrpSpPr>
            <a:grpSpLocks noChangeAspect="1"/>
          </p:cNvGrpSpPr>
          <p:nvPr/>
        </p:nvGrpSpPr>
        <p:grpSpPr>
          <a:xfrm>
            <a:off x="676882" y="5979117"/>
            <a:ext cx="783680" cy="832958"/>
            <a:chOff x="-1673878" y="2193824"/>
            <a:chExt cx="810291" cy="861243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C4B2E078-F35F-8F1E-8B7E-FC6F1FE4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4930" b="100000" l="0" r="100000">
                          <a14:foregroundMark x1="17293" y1="30567" x2="21048" y2="26294"/>
                          <a14:foregroundMark x1="27860" y1="22514" x2="31703" y2="19474"/>
                          <a14:foregroundMark x1="36332" y1="17256" x2="36332" y2="17256"/>
                          <a14:foregroundMark x1="28472" y1="20953" x2="28122" y2="21200"/>
                          <a14:foregroundMark x1="40699" y1="16763" x2="45939" y2="16516"/>
                          <a14:foregroundMark x1="50044" y1="15283" x2="55284" y2="16270"/>
                          <a14:foregroundMark x1="62533" y1="17831" x2="68035" y2="20542"/>
                          <a14:foregroundMark x1="73624" y1="24486" x2="77293" y2="27034"/>
                          <a14:foregroundMark x1="77904" y1="25555" x2="72926" y2="23500"/>
                          <a14:foregroundMark x1="85066" y1="35990" x2="83493" y2="32786"/>
                          <a14:foregroundMark x1="88297" y1="44782" x2="89869" y2="47083"/>
                          <a14:foregroundMark x1="88821" y1="51849" x2="88210" y2="58587"/>
                          <a14:foregroundMark x1="90480" y1="58505" x2="89432" y2="55793"/>
                          <a14:foregroundMark x1="85328" y1="68118" x2="86114" y2="70255"/>
                          <a14:foregroundMark x1="83581" y1="72802" x2="81310" y2="77896"/>
                          <a14:foregroundMark x1="73974" y1="84388" x2="69869" y2="85785"/>
                          <a14:foregroundMark x1="62009" y1="90386" x2="57642" y2="90797"/>
                          <a14:foregroundMark x1="49258" y1="91044" x2="42533" y2="90551"/>
                          <a14:foregroundMark x1="35808" y1="89318" x2="31354" y2="88825"/>
                          <a14:foregroundMark x1="23843" y1="81923" x2="18341" y2="80033"/>
                          <a14:foregroundMark x1="11354" y1="70666" x2="14410" y2="72884"/>
                          <a14:foregroundMark x1="10568" y1="63024" x2="10568" y2="64010"/>
                          <a14:foregroundMark x1="8996" y1="51602" x2="9782" y2="46015"/>
                          <a14:foregroundMark x1="10393" y1="40016" x2="13537" y2="352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673878" y="2193824"/>
              <a:ext cx="810291" cy="8612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D063CD52-CF6B-26F7-FA4D-6853A9F7E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2370" y="2398423"/>
              <a:ext cx="442447" cy="4424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F52E5D07-4559-9F44-723D-A89F60748965}"/>
              </a:ext>
            </a:extLst>
          </p:cNvPr>
          <p:cNvGrpSpPr>
            <a:grpSpLocks noChangeAspect="1"/>
          </p:cNvGrpSpPr>
          <p:nvPr/>
        </p:nvGrpSpPr>
        <p:grpSpPr>
          <a:xfrm>
            <a:off x="5279138" y="6008848"/>
            <a:ext cx="783680" cy="805893"/>
            <a:chOff x="-1110750" y="4500705"/>
            <a:chExt cx="783199" cy="805398"/>
          </a:xfrm>
        </p:grpSpPr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2CBD7C19-B2F6-FBAE-1C9D-CA4F49928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531" b="100000" l="0" r="100000">
                          <a14:foregroundMark x1="24446" y1="17399" x2="29229" y2="15935"/>
                          <a14:foregroundMark x1="32595" y1="13351" x2="41541" y2="11628"/>
                          <a14:foregroundMark x1="49601" y1="9647" x2="56244" y2="10767"/>
                          <a14:foregroundMark x1="40478" y1="10680" x2="37378" y2="12575"/>
                          <a14:foregroundMark x1="63419" y1="11456" x2="69531" y2="14556"/>
                          <a14:foregroundMark x1="73959" y1="17227" x2="79717" y2="22050"/>
                          <a14:foregroundMark x1="82374" y1="25840" x2="86271" y2="29716"/>
                          <a14:foregroundMark x1="88043" y1="35487" x2="91497" y2="45134"/>
                          <a14:foregroundMark x1="90168" y1="51249" x2="91320" y2="58829"/>
                          <a14:foregroundMark x1="90788" y1="64341" x2="87777" y2="69337"/>
                          <a14:foregroundMark x1="87157" y1="67442" x2="87334" y2="63394"/>
                          <a14:foregroundMark x1="82640" y1="75452" x2="77857" y2="80879"/>
                          <a14:foregroundMark x1="68822" y1="85788" x2="74314" y2="80362"/>
                          <a14:foregroundMark x1="80514" y1="77778" x2="82374" y2="74591"/>
                          <a14:foregroundMark x1="62002" y1="88114" x2="55447" y2="90439"/>
                          <a14:foregroundMark x1="50310" y1="90784" x2="41541" y2="89147"/>
                          <a14:foregroundMark x1="34190" y1="87941" x2="30469" y2="86133"/>
                          <a14:foregroundMark x1="24889" y1="82773" x2="19132" y2="77519"/>
                          <a14:foregroundMark x1="13552" y1="69940" x2="12046" y2="65289"/>
                          <a14:foregroundMark x1="10186" y1="59690" x2="9477" y2="54522"/>
                          <a14:foregroundMark x1="8592" y1="46942" x2="10186" y2="39966"/>
                          <a14:foregroundMark x1="11426" y1="35228" x2="13552" y2="30835"/>
                          <a14:foregroundMark x1="17892" y1="24720" x2="20638" y2="2248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10750" y="4500705"/>
              <a:ext cx="783199" cy="8053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01183442-524E-BC39-4C0F-6DD9BAE0C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3286" y="4633323"/>
              <a:ext cx="473114" cy="4731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E5503AC6-3ADF-084B-294B-FB48910E6492}"/>
              </a:ext>
            </a:extLst>
          </p:cNvPr>
          <p:cNvGrpSpPr>
            <a:grpSpLocks noChangeAspect="1"/>
          </p:cNvGrpSpPr>
          <p:nvPr/>
        </p:nvGrpSpPr>
        <p:grpSpPr>
          <a:xfrm>
            <a:off x="2964359" y="6013283"/>
            <a:ext cx="783680" cy="805892"/>
            <a:chOff x="-1214132" y="3261693"/>
            <a:chExt cx="783199" cy="805398"/>
          </a:xfrm>
        </p:grpSpPr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66C29C0-AF89-A000-B6E2-F38BC01F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531" b="100000" l="0" r="100000">
                          <a14:foregroundMark x1="24446" y1="17399" x2="29229" y2="15935"/>
                          <a14:foregroundMark x1="32595" y1="13351" x2="41541" y2="11628"/>
                          <a14:foregroundMark x1="49601" y1="9647" x2="56244" y2="10767"/>
                          <a14:foregroundMark x1="40478" y1="10680" x2="37378" y2="12575"/>
                          <a14:foregroundMark x1="63419" y1="11456" x2="69531" y2="14556"/>
                          <a14:foregroundMark x1="73959" y1="17227" x2="79717" y2="22050"/>
                          <a14:foregroundMark x1="82374" y1="25840" x2="86271" y2="29716"/>
                          <a14:foregroundMark x1="88043" y1="35487" x2="91497" y2="45134"/>
                          <a14:foregroundMark x1="90168" y1="51249" x2="91320" y2="58829"/>
                          <a14:foregroundMark x1="90788" y1="64341" x2="87777" y2="69337"/>
                          <a14:foregroundMark x1="87157" y1="67442" x2="87334" y2="63394"/>
                          <a14:foregroundMark x1="82640" y1="75452" x2="77857" y2="80879"/>
                          <a14:foregroundMark x1="68822" y1="85788" x2="74314" y2="80362"/>
                          <a14:foregroundMark x1="80514" y1="77778" x2="82374" y2="74591"/>
                          <a14:foregroundMark x1="62002" y1="88114" x2="55447" y2="90439"/>
                          <a14:foregroundMark x1="50310" y1="90784" x2="41541" y2="89147"/>
                          <a14:foregroundMark x1="34190" y1="87941" x2="30469" y2="86133"/>
                          <a14:foregroundMark x1="24889" y1="82773" x2="19132" y2="77519"/>
                          <a14:foregroundMark x1="13552" y1="69940" x2="12046" y2="65289"/>
                          <a14:foregroundMark x1="10186" y1="59690" x2="9477" y2="54522"/>
                          <a14:foregroundMark x1="8592" y1="46942" x2="10186" y2="39966"/>
                          <a14:foregroundMark x1="11426" y1="35228" x2="13552" y2="30835"/>
                          <a14:foregroundMark x1="17892" y1="24720" x2="20638" y2="224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14132" y="3261693"/>
              <a:ext cx="783199" cy="8053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2648F789-3453-E93B-4802-B102A8AE0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7948" y="3441302"/>
              <a:ext cx="458461" cy="458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9A351E48-BC61-DEBE-BA09-9E95DD23EA1E}"/>
              </a:ext>
            </a:extLst>
          </p:cNvPr>
          <p:cNvGrpSpPr>
            <a:grpSpLocks noChangeAspect="1"/>
          </p:cNvGrpSpPr>
          <p:nvPr/>
        </p:nvGrpSpPr>
        <p:grpSpPr>
          <a:xfrm>
            <a:off x="2955602" y="7832780"/>
            <a:ext cx="822212" cy="838754"/>
            <a:chOff x="-5734321" y="6149188"/>
            <a:chExt cx="807006" cy="823241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FE5A2EA1-19B5-D3D9-F5F3-CD8B7B505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4191" b="100000" l="0" r="100000">
                          <a14:foregroundMark x1="16513" y1="28020" x2="19866" y2="25226"/>
                          <a14:foregroundMark x1="24225" y1="20789" x2="34954" y2="18488"/>
                          <a14:foregroundMark x1="37217" y1="14215" x2="43839" y2="15448"/>
                          <a14:foregroundMark x1="51802" y1="11586" x2="57167" y2="16598"/>
                          <a14:foregroundMark x1="63202" y1="14790" x2="65884" y2="19721"/>
                          <a14:foregroundMark x1="72674" y1="19803" x2="75440" y2="28759"/>
                          <a14:foregroundMark x1="82733" y1="26541" x2="82733" y2="36319"/>
                          <a14:foregroundMark x1="88013" y1="40592" x2="83152" y2="44289"/>
                          <a14:foregroundMark x1="89355" y1="53246" x2="83487" y2="55300"/>
                          <a14:foregroundMark x1="85247" y1="67132" x2="81559" y2="65325"/>
                          <a14:foregroundMark x1="79380" y1="75924" x2="76362" y2="75678"/>
                          <a14:foregroundMark x1="71249" y1="83895" x2="67309" y2="83895"/>
                          <a14:foregroundMark x1="61442" y1="87921" x2="56580" y2="87675"/>
                          <a14:foregroundMark x1="47611" y1="90551" x2="45851" y2="89565"/>
                          <a14:foregroundMark x1="34870" y1="88414" x2="31769" y2="88085"/>
                          <a14:foregroundMark x1="29589" y1="84881" x2="38223" y2="87182"/>
                          <a14:foregroundMark x1="23135" y1="81594" x2="27494" y2="80033"/>
                          <a14:foregroundMark x1="15004" y1="73048" x2="23135" y2="70090"/>
                          <a14:foregroundMark x1="8131" y1="60148" x2="15842" y2="60559"/>
                          <a14:foregroundMark x1="9807" y1="47083" x2="12909" y2="49055"/>
                          <a14:foregroundMark x1="13160" y1="33854" x2="16764" y2="364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734321" y="6149188"/>
              <a:ext cx="807006" cy="8232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49D4B80A-3AB2-1CB9-9B27-CE7E7F22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63666" y="6342949"/>
              <a:ext cx="457513" cy="4575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8298C7BA-6DE2-309F-E639-F42D8B7E5D71}"/>
              </a:ext>
            </a:extLst>
          </p:cNvPr>
          <p:cNvGrpSpPr>
            <a:grpSpLocks noChangeAspect="1"/>
          </p:cNvGrpSpPr>
          <p:nvPr/>
        </p:nvGrpSpPr>
        <p:grpSpPr>
          <a:xfrm>
            <a:off x="5261489" y="7914485"/>
            <a:ext cx="761785" cy="730718"/>
            <a:chOff x="-5879495" y="1955784"/>
            <a:chExt cx="834465" cy="800434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2F8AA551-C21A-63BE-BF02-41DBCEF1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0" b="100000" l="0" r="100000">
                          <a14:foregroundMark x1="14019" y1="24092" x2="26338" y2="23738"/>
                          <a14:foregroundMark x1="24809" y1="13818" x2="36024" y2="17981"/>
                          <a14:foregroundMark x1="37638" y1="8946" x2="45879" y2="15412"/>
                          <a14:foregroundMark x1="50977" y1="8680" x2="56330" y2="13463"/>
                          <a14:foregroundMark x1="63127" y1="11603" x2="67884" y2="17095"/>
                          <a14:foregroundMark x1="73747" y1="17626" x2="74681" y2="22498"/>
                          <a14:foregroundMark x1="80969" y1="26572" x2="78335" y2="34455"/>
                          <a14:foregroundMark x1="87171" y1="38618" x2="81138" y2="46324"/>
                          <a14:foregroundMark x1="90654" y1="54562" x2="80969" y2="55004"/>
                          <a14:foregroundMark x1="86916" y1="65545" x2="77400" y2="64216"/>
                          <a14:foregroundMark x1="78675" y1="76351" x2="72133" y2="73162"/>
                          <a14:foregroundMark x1="70943" y1="86891" x2="62617" y2="83437"/>
                          <a14:foregroundMark x1="58369" y1="94420" x2="52676" y2="85474"/>
                          <a14:foregroundMark x1="40442" y1="94951" x2="42311" y2="85740"/>
                          <a14:foregroundMark x1="29567" y1="90168" x2="33135" y2="84411"/>
                          <a14:foregroundMark x1="45285" y1="93977" x2="44180" y2="88574"/>
                          <a14:foregroundMark x1="19456" y1="84145" x2="28972" y2="78299"/>
                          <a14:foregroundMark x1="12489" y1="71833" x2="20136" y2="70416"/>
                          <a14:foregroundMark x1="6287" y1="57573" x2="12065" y2="59433"/>
                          <a14:foregroundMark x1="6032" y1="47298" x2="11130" y2="48893"/>
                          <a14:foregroundMark x1="8921" y1="34278" x2="13934" y2="355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879495" y="1955784"/>
              <a:ext cx="834465" cy="8004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01552B8B-896D-FCF4-0B22-94FFEC88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30938" y="2102997"/>
              <a:ext cx="504556" cy="5045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146CC356-FD23-E73B-E3C2-615BA263C896}"/>
              </a:ext>
            </a:extLst>
          </p:cNvPr>
          <p:cNvGrpSpPr>
            <a:grpSpLocks noChangeAspect="1"/>
          </p:cNvGrpSpPr>
          <p:nvPr/>
        </p:nvGrpSpPr>
        <p:grpSpPr>
          <a:xfrm>
            <a:off x="654814" y="7836071"/>
            <a:ext cx="789846" cy="844648"/>
            <a:chOff x="-2437606" y="6342949"/>
            <a:chExt cx="835036" cy="892974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82864C79-7E8B-3A0C-06B8-724048F0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5758" b="99676" l="781" r="100000">
                          <a14:foregroundMark x1="11101" y1="37956" x2="12576" y2="33739"/>
                          <a14:foregroundMark x1="16826" y1="27737" x2="20815" y2="24574"/>
                          <a14:foregroundMark x1="25846" y1="20276" x2="30703" y2="17356"/>
                          <a14:foregroundMark x1="37121" y1="15410" x2="42324" y2="14193"/>
                          <a14:foregroundMark x1="50477" y1="13544" x2="56895" y2="15410"/>
                          <a14:foregroundMark x1="62533" y1="15572" x2="68690" y2="18329"/>
                          <a14:foregroundMark x1="74675" y1="22547" x2="81700" y2="26521"/>
                          <a14:foregroundMark x1="83001" y1="29846" x2="84649" y2="33496"/>
                          <a14:foregroundMark x1="87077" y1="38281" x2="88812" y2="41606"/>
                          <a14:foregroundMark x1="88899" y1="50852" x2="87858" y2="59448"/>
                          <a14:foregroundMark x1="86210" y1="64801" x2="86036" y2="68289"/>
                          <a14:foregroundMark x1="81093" y1="74534" x2="76670" y2="77048"/>
                          <a14:foregroundMark x1="71639" y1="82482" x2="67216" y2="84185"/>
                          <a14:foregroundMark x1="57676" y1="87429" x2="50997" y2="87916"/>
                          <a14:foregroundMark x1="46921" y1="88078" x2="43886" y2="87916"/>
                          <a14:foregroundMark x1="31657" y1="85969" x2="30876" y2="85645"/>
                          <a14:foregroundMark x1="23157" y1="81184" x2="20382" y2="78670"/>
                          <a14:foregroundMark x1="15004" y1="70965" x2="11882" y2="64720"/>
                          <a14:foregroundMark x1="9107" y1="56285" x2="9020" y2="55637"/>
                          <a14:foregroundMark x1="8066" y1="47689" x2="8500" y2="46148"/>
                          <a14:foregroundMark x1="9020" y1="59205" x2="9801" y2="613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437606" y="6342949"/>
              <a:ext cx="835036" cy="8929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ADFF1A45-AAC5-C502-BD57-968A1D4BC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2263" y="6697865"/>
              <a:ext cx="386342" cy="3863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33AE1249-124B-6CF6-D52A-30B312363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4746" y="6480120"/>
              <a:ext cx="327734" cy="3277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6" name="ZoneTexte 125">
            <a:extLst>
              <a:ext uri="{FF2B5EF4-FFF2-40B4-BE49-F238E27FC236}">
                <a16:creationId xmlns:a16="http://schemas.microsoft.com/office/drawing/2014/main" id="{413728DF-6511-B48D-8323-544F72441956}"/>
              </a:ext>
            </a:extLst>
          </p:cNvPr>
          <p:cNvSpPr txBox="1"/>
          <p:nvPr/>
        </p:nvSpPr>
        <p:spPr>
          <a:xfrm>
            <a:off x="993328" y="607683"/>
            <a:ext cx="50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Christmas" pitchFamily="50" charset="0"/>
              </a:rPr>
              <a:t>Horloge des responsabilités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EB6EA2C3-7A14-5FD5-6E3D-894D3AC63866}"/>
              </a:ext>
            </a:extLst>
          </p:cNvPr>
          <p:cNvSpPr txBox="1"/>
          <p:nvPr/>
        </p:nvSpPr>
        <p:spPr>
          <a:xfrm>
            <a:off x="212816" y="3209070"/>
            <a:ext cx="1739578" cy="67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effectLst/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Petites feuilles ou grands cahiers, mots du cœur ou mots du directeur, ils distribueront avec équité.</a:t>
            </a:r>
            <a:endParaRPr lang="fr-FR" sz="9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BE311FC1-A74D-37F3-5268-7A7908EE712A}"/>
              </a:ext>
            </a:extLst>
          </p:cNvPr>
          <p:cNvSpPr txBox="1"/>
          <p:nvPr/>
        </p:nvSpPr>
        <p:spPr>
          <a:xfrm>
            <a:off x="4761464" y="8826496"/>
            <a:ext cx="1714724" cy="64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85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Tels des bergers, ils guident leurs camarades et ramènent les égarées avec calme et efficacité.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77116F9E-7952-CC11-97EC-C50CFC348164}"/>
              </a:ext>
            </a:extLst>
          </p:cNvPr>
          <p:cNvSpPr txBox="1"/>
          <p:nvPr/>
        </p:nvSpPr>
        <p:spPr>
          <a:xfrm>
            <a:off x="4799441" y="7089208"/>
            <a:ext cx="1706961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Frotter, briquer, astiquer... tout doit briller et étinceler 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7F3676-AC15-21B7-063C-1E746D2A791B}"/>
              </a:ext>
            </a:extLst>
          </p:cNvPr>
          <p:cNvSpPr txBox="1"/>
          <p:nvPr/>
        </p:nvSpPr>
        <p:spPr>
          <a:xfrm>
            <a:off x="4776308" y="8559741"/>
            <a:ext cx="168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Chef d’équipe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5CC7AA-42EC-A070-B024-F69D6B25BDA1}"/>
              </a:ext>
            </a:extLst>
          </p:cNvPr>
          <p:cNvSpPr txBox="1"/>
          <p:nvPr/>
        </p:nvSpPr>
        <p:spPr>
          <a:xfrm>
            <a:off x="160658" y="2975432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Distributeur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CEE06C-898A-BA0A-DFFC-ADD7D794E780}"/>
              </a:ext>
            </a:extLst>
          </p:cNvPr>
          <p:cNvSpPr txBox="1"/>
          <p:nvPr/>
        </p:nvSpPr>
        <p:spPr>
          <a:xfrm>
            <a:off x="2442285" y="3021492"/>
            <a:ext cx="18269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Bibliothécaire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8F2E57-8F1E-AF3F-3F5C-35F85055776F}"/>
              </a:ext>
            </a:extLst>
          </p:cNvPr>
          <p:cNvSpPr txBox="1"/>
          <p:nvPr/>
        </p:nvSpPr>
        <p:spPr>
          <a:xfrm>
            <a:off x="4721165" y="3040103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Organiseur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C483FF-4CCF-ECFC-66F2-27FE69CC6C12}"/>
              </a:ext>
            </a:extLst>
          </p:cNvPr>
          <p:cNvSpPr txBox="1"/>
          <p:nvPr/>
        </p:nvSpPr>
        <p:spPr>
          <a:xfrm>
            <a:off x="136246" y="4865030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Rangement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0460EC-90E7-7410-1F75-7DD4253546D9}"/>
              </a:ext>
            </a:extLst>
          </p:cNvPr>
          <p:cNvSpPr txBox="1"/>
          <p:nvPr/>
        </p:nvSpPr>
        <p:spPr>
          <a:xfrm>
            <a:off x="2467337" y="4865031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Effaceur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C814C3-638A-54B0-F6BF-03026AA73CA3}"/>
              </a:ext>
            </a:extLst>
          </p:cNvPr>
          <p:cNvSpPr txBox="1"/>
          <p:nvPr/>
        </p:nvSpPr>
        <p:spPr>
          <a:xfrm>
            <a:off x="4740524" y="4868226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Economiseur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7F5995-C518-49B3-CCFA-377D0E92F3B8}"/>
              </a:ext>
            </a:extLst>
          </p:cNvPr>
          <p:cNvSpPr txBox="1"/>
          <p:nvPr/>
        </p:nvSpPr>
        <p:spPr>
          <a:xfrm>
            <a:off x="146411" y="6775513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Joker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6A33A0-6424-6BDF-4B21-51F8C7E8A2B9}"/>
              </a:ext>
            </a:extLst>
          </p:cNvPr>
          <p:cNvSpPr txBox="1"/>
          <p:nvPr/>
        </p:nvSpPr>
        <p:spPr>
          <a:xfrm>
            <a:off x="2440426" y="6836149"/>
            <a:ext cx="1884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Informaticien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53F8930-7D09-D350-0F9D-776A022D2EF2}"/>
              </a:ext>
            </a:extLst>
          </p:cNvPr>
          <p:cNvSpPr txBox="1"/>
          <p:nvPr/>
        </p:nvSpPr>
        <p:spPr>
          <a:xfrm>
            <a:off x="4726559" y="6815757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Nettoyeur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16D094-C2FA-1A97-662E-DCF3432BDC6E}"/>
              </a:ext>
            </a:extLst>
          </p:cNvPr>
          <p:cNvSpPr txBox="1"/>
          <p:nvPr/>
        </p:nvSpPr>
        <p:spPr>
          <a:xfrm>
            <a:off x="152896" y="8646810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Messager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DEAD7F3-4236-6A71-B47E-9BFF0DE64F35}"/>
              </a:ext>
            </a:extLst>
          </p:cNvPr>
          <p:cNvSpPr txBox="1"/>
          <p:nvPr/>
        </p:nvSpPr>
        <p:spPr>
          <a:xfrm>
            <a:off x="2495918" y="8661967"/>
            <a:ext cx="1826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Traveling _Typewriter" panose="02000506000000020004" pitchFamily="50" charset="0"/>
              </a:rPr>
              <a:t>Bagagiste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DB1C5AD-18FF-A07A-B06E-829726B86B24}"/>
              </a:ext>
            </a:extLst>
          </p:cNvPr>
          <p:cNvSpPr txBox="1"/>
          <p:nvPr/>
        </p:nvSpPr>
        <p:spPr>
          <a:xfrm>
            <a:off x="2350124" y="3223952"/>
            <a:ext cx="198509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A l'envers, à l’endroit : chaque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volume égaré retrouvera sa place et laissera découvrir ses secrets du bon côté.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2D1645E-DD10-5C3D-3C82-DCC7D41FF23C}"/>
              </a:ext>
            </a:extLst>
          </p:cNvPr>
          <p:cNvSpPr txBox="1"/>
          <p:nvPr/>
        </p:nvSpPr>
        <p:spPr>
          <a:xfrm>
            <a:off x="2391674" y="7083636"/>
            <a:ext cx="1948069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Attention ! Être réactif, tu devras être pour illuminer le tableau de nouveaux savoirs.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208CB80-B524-8142-370A-312B14681B81}"/>
              </a:ext>
            </a:extLst>
          </p:cNvPr>
          <p:cNvSpPr txBox="1"/>
          <p:nvPr/>
        </p:nvSpPr>
        <p:spPr>
          <a:xfrm>
            <a:off x="153452" y="7000128"/>
            <a:ext cx="18583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Caméléon aux costumes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variés en fonction de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l'environnement, du contexte et des saisons.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CB89587-23DC-493E-E8D1-6EE07B7492EB}"/>
              </a:ext>
            </a:extLst>
          </p:cNvPr>
          <p:cNvSpPr txBox="1"/>
          <p:nvPr/>
        </p:nvSpPr>
        <p:spPr>
          <a:xfrm>
            <a:off x="2438638" y="5113803"/>
            <a:ext cx="1900300" cy="64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85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Faire table rase des mots de la maîtresse un peu ridés et fatigués et offrir un tableau neuf aux idées nouvelles.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4C2253C-88BB-A981-0CBA-B459024A7802}"/>
              </a:ext>
            </a:extLst>
          </p:cNvPr>
          <p:cNvSpPr txBox="1"/>
          <p:nvPr/>
        </p:nvSpPr>
        <p:spPr>
          <a:xfrm>
            <a:off x="189218" y="5047834"/>
            <a:ext cx="17698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Chercher, trier, compter :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chaque soir, il vérifie que toutes les affaires en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commun sont bien là.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E1DD867-0E18-9442-9B8B-E2EF47D4A37C}"/>
              </a:ext>
            </a:extLst>
          </p:cNvPr>
          <p:cNvSpPr txBox="1"/>
          <p:nvPr/>
        </p:nvSpPr>
        <p:spPr>
          <a:xfrm>
            <a:off x="4776409" y="5097998"/>
            <a:ext cx="1741004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Pour économiser ces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précieuses énergies, il fait la guerre au gaspillage !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74EB3BA-BC2B-1D29-27C7-30484D69F08E}"/>
              </a:ext>
            </a:extLst>
          </p:cNvPr>
          <p:cNvSpPr txBox="1"/>
          <p:nvPr/>
        </p:nvSpPr>
        <p:spPr>
          <a:xfrm>
            <a:off x="2525515" y="8940797"/>
            <a:ext cx="1735999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Sac à dos, sac à dos :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je te suis à l'école rempli de trucs et de bricoles...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95F3ADE-6578-C259-EFB3-8D4BB7301AC9}"/>
              </a:ext>
            </a:extLst>
          </p:cNvPr>
          <p:cNvSpPr txBox="1"/>
          <p:nvPr/>
        </p:nvSpPr>
        <p:spPr>
          <a:xfrm>
            <a:off x="219840" y="8868772"/>
            <a:ext cx="17894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De classe en classe, il ira distribuer nouvelles, </a:t>
            </a:r>
            <a:b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</a:b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petits mots ou matériel oublié.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C3808EC-142C-3D66-6682-03EA8E6145E5}"/>
              </a:ext>
            </a:extLst>
          </p:cNvPr>
          <p:cNvSpPr txBox="1"/>
          <p:nvPr/>
        </p:nvSpPr>
        <p:spPr>
          <a:xfrm>
            <a:off x="4692719" y="3269589"/>
            <a:ext cx="1869386" cy="52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chemeClr val="bg1"/>
                </a:solidFill>
                <a:latin typeface="Comfortaa" panose="00000500000000000000" pitchFamily="2" charset="0"/>
                <a:cs typeface="Times New Roman" panose="02020603050405020304" pitchFamily="18" charset="0"/>
              </a:rPr>
              <a:t>Aujourd'hui, sur le tableau ou dans l’agenda, il maîtrise le temps qui passe.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1D03D62-EEB5-41FE-9174-BE905FB7B0A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824" b="89924" l="9115" r="89812">
                        <a14:foregroundMark x1="9115" y1="52897" x2="9115" y2="52897"/>
                        <a14:foregroundMark x1="87936" y1="51385" x2="89008" y2="51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1405" y="947288"/>
            <a:ext cx="1156431" cy="1230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D12F12E-E650-4C05-A8BE-357946A48CB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>
                        <a14:foregroundMark x1="74818" y1="60623" x2="74818" y2="60623"/>
                        <a14:foregroundMark x1="71429" y1="62606" x2="71429" y2="626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794" y="1308749"/>
            <a:ext cx="922366" cy="788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96495B0-EEC0-4392-BCF0-EDD61BEA095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>
                        <a14:foregroundMark x1="74818" y1="60623" x2="74818" y2="60623"/>
                        <a14:foregroundMark x1="71429" y1="62606" x2="71429" y2="626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62158" y="1315800"/>
            <a:ext cx="922366" cy="788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0960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221</TotalTime>
  <Words>232</Words>
  <Application>Microsoft Office PowerPoint</Application>
  <PresentationFormat>Format A4 (210 x 297 mm)</PresentationFormat>
  <Paragraphs>25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Christmas</vt:lpstr>
      <vt:lpstr>Comfortaa</vt:lpstr>
      <vt:lpstr>Traveling _Typewriter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Sophie Etancelin</cp:lastModifiedBy>
  <cp:revision>27</cp:revision>
  <dcterms:created xsi:type="dcterms:W3CDTF">2023-04-30T17:18:11Z</dcterms:created>
  <dcterms:modified xsi:type="dcterms:W3CDTF">2025-07-22T08:06:12Z</dcterms:modified>
</cp:coreProperties>
</file>