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ED1D20-C1FE-DDCB-339A-68BBE71EF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016236-060C-43DC-33AC-1F9D52D44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54B277-A51F-F92E-8CE3-04088DF7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5EE9-A993-4483-91C1-B2B00164187A}" type="datetimeFigureOut">
              <a:rPr lang="fr-FR" smtClean="0"/>
              <a:t>29/04/2023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F7CEE-6A48-7B92-9C88-C9CBCFEA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637933-8511-A376-DCE4-3182985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B65-7978-4891-B9DB-450CE7368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19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26FF6-1CBF-1434-DDC0-4C3DA484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34C2CB-57C7-497C-BA02-801DBE242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A3880-6419-213B-0C8C-C77FD0D5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5EE9-A993-4483-91C1-B2B00164187A}" type="datetimeFigureOut">
              <a:rPr lang="fr-FR" smtClean="0"/>
              <a:t>29/04/2023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7F8BAA-27E7-BB47-8996-B74B40EA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220142-CB34-A6C7-EFFC-C144F1BB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B65-7978-4891-B9DB-450CE7368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2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11F5544-DCBB-CB51-1352-579F5FB09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F054A4-EB9B-0F36-7C4A-7E1E71DCE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AEB0D3-1EDC-90AA-1A15-E4BD4790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5EE9-A993-4483-91C1-B2B00164187A}" type="datetimeFigureOut">
              <a:rPr lang="fr-FR" smtClean="0"/>
              <a:t>29/04/2023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B58460-6251-3568-7F5F-27F27E15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D69B5B-9D5F-914D-C8E5-007C4653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B65-7978-4891-B9DB-450CE7368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75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426D0E-9059-BDAF-657E-EA3CC2D0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4015AE-981B-45A7-C5E1-962AEECFE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DF13C1-9165-AF6D-5EA5-98960E38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5EE9-A993-4483-91C1-B2B00164187A}" type="datetimeFigureOut">
              <a:rPr lang="fr-FR" smtClean="0"/>
              <a:t>29/04/2023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28E4CD-43A1-A309-1132-6B968C4DC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98E6CE-16D3-B0FC-0301-2FB6C8CF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B65-7978-4891-B9DB-450CE7368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35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2AC10C-3ECE-06A4-F7C1-63AD9151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D2405C-FB0D-35C8-BE4D-5EAC5304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52C3A4-5E67-DB44-D242-AF075D1B0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5EE9-A993-4483-91C1-B2B00164187A}" type="datetimeFigureOut">
              <a:rPr lang="fr-FR" smtClean="0"/>
              <a:t>29/04/2023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8596E1-B46A-BCD1-1AAC-2F915CB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8108DE-528B-220E-8C35-9ECB93D3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B65-7978-4891-B9DB-450CE7368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82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F8328-806F-9AC1-D192-284D5DC1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C01DB9-90D9-E0E5-B0EE-8918EA9D3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4C78D3-32E5-4A94-2747-09EE37E5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D4C984-1345-251F-D239-EF339CF5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5EE9-A993-4483-91C1-B2B00164187A}" type="datetimeFigureOut">
              <a:rPr lang="fr-FR" smtClean="0"/>
              <a:t>29/04/2023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D69E3B-08B1-5360-8D04-F5869645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370B68-3A56-9D60-0AC8-A6E6DDC6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B65-7978-4891-B9DB-450CE7368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38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1194E8-E02A-E6C3-CDFF-EF418ED4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A7AFCB-4847-0B40-BCD1-EE5407D3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170E4A-4DBB-07E3-13BF-1155768C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FAC909-D55B-3294-D612-5955B6B62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CEE242-530B-53B9-F669-B7A38AFAC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A827E05-ECDB-BC2C-EBD8-F8A40B07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5EE9-A993-4483-91C1-B2B00164187A}" type="datetimeFigureOut">
              <a:rPr lang="fr-FR" smtClean="0"/>
              <a:t>29/04/2023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BE2FD8-5A8A-EF94-E5EA-B1A842BB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6E38D0F-782B-BE4C-F7E1-758E5148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B65-7978-4891-B9DB-450CE7368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67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C18BB-8F88-14DE-CEE8-49A444D1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C21D44-79C0-E784-00D7-F7159D83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5EE9-A993-4483-91C1-B2B00164187A}" type="datetimeFigureOut">
              <a:rPr lang="fr-FR" smtClean="0"/>
              <a:t>29/04/2023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838C20-AD67-2611-72DA-8041F331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EFFB7C-5A42-0163-5EC1-C3D70320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B65-7978-4891-B9DB-450CE7368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7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072749C-9ECE-F1F6-F809-8FFFE7D9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5EE9-A993-4483-91C1-B2B00164187A}" type="datetimeFigureOut">
              <a:rPr lang="fr-FR" smtClean="0"/>
              <a:t>29/04/2023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6B28C3-22DC-D48D-15A8-D4A21FBA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06E9C1-C6E0-C83E-6A25-2695B49B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B65-7978-4891-B9DB-450CE7368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75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6A198-CF7E-D2CC-710B-EF996CB7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CAC83B-EF3B-4DDF-2909-B78D106EA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165F11-03E1-B9D9-5476-833182E4A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C5B307-4A89-0CF9-FA61-DF9B6EF7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5EE9-A993-4483-91C1-B2B00164187A}" type="datetimeFigureOut">
              <a:rPr lang="fr-FR" smtClean="0"/>
              <a:t>29/04/2023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2920EA-E737-73FF-906D-9E3DB4F4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D30200-ABCA-F084-1A60-0044FEFB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B65-7978-4891-B9DB-450CE7368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95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5DBE6-253A-F33D-3057-10B319A7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32D2E0-FF58-AD73-8A7A-257EACBD1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86C602-A0B8-41CC-F6CE-A7A768EA1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8F9DEE-82A7-26EF-032D-FD8F17D6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5EE9-A993-4483-91C1-B2B00164187A}" type="datetimeFigureOut">
              <a:rPr lang="fr-FR" smtClean="0"/>
              <a:t>29/04/2023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EE83C3-83EC-3B02-AB71-BA6FDE4C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63600F-E00A-E92F-656B-CE2AA854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AB65-7978-4891-B9DB-450CE7368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52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23FCBD-95AD-AC55-3457-21CC07F7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3E1DA3-F73B-78F8-122E-50D04DAFD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12C86D-003A-340D-3D1C-037C448E3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05EE9-A993-4483-91C1-B2B00164187A}" type="datetimeFigureOut">
              <a:rPr lang="fr-FR" smtClean="0"/>
              <a:t>29/04/2023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AA2A2-7DE0-1177-286E-7C4E31CB9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0C2D3C-C1E8-F22D-771A-E2DDD1B70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7AB65-7978-4891-B9DB-450CE7368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22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C6A76E45-5AD4-E5D3-7333-D01238B66BE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5F05CD62-A80E-64CF-5CAE-B245E3286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5B72A72-8FC5-0872-07D9-4701E4D59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854" y="3011278"/>
              <a:ext cx="2478639" cy="2549775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56D8EFE-9C80-DD27-5A14-F7B92326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22" y="2911248"/>
              <a:ext cx="2786444" cy="254977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6643844-3381-B6BE-A3CC-8940DECEE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33" y="230415"/>
              <a:ext cx="2636910" cy="2450418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D8C98BF-97DF-A3EB-652B-671620C1E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296" y="147090"/>
              <a:ext cx="2536240" cy="2617068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394B823-5F84-6672-C3CB-6E1E03EB4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482" y="230415"/>
              <a:ext cx="2413224" cy="2450418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B19EC5B-0574-7241-6DBE-4A5430B98FFA}"/>
                </a:ext>
              </a:extLst>
            </p:cNvPr>
            <p:cNvSpPr txBox="1"/>
            <p:nvPr/>
          </p:nvSpPr>
          <p:spPr>
            <a:xfrm>
              <a:off x="864066" y="5640140"/>
              <a:ext cx="98486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e Only Exception" panose="02000000000000000000" pitchFamily="2" charset="0"/>
                </a:rPr>
                <a:t>La flamme des JO voyage autour du monde !</a:t>
              </a:r>
            </a:p>
            <a:p>
              <a:pPr algn="ctr"/>
              <a:r>
                <a:rPr lang="fr-FR" sz="4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ris2024-Variable" panose="02010503030201020103" pitchFamily="2" charset="0"/>
                </a:rPr>
                <a:t>Paris 2024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2228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Paris2024-Variable</vt:lpstr>
      <vt:lpstr>The Only Exception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 E</dc:creator>
  <cp:lastModifiedBy>c E</cp:lastModifiedBy>
  <cp:revision>1</cp:revision>
  <dcterms:created xsi:type="dcterms:W3CDTF">2023-04-29T19:45:55Z</dcterms:created>
  <dcterms:modified xsi:type="dcterms:W3CDTF">2023-04-29T19:46:13Z</dcterms:modified>
</cp:coreProperties>
</file>