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6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93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41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26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89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1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24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22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4680-F95C-4262-A81E-57F4929D289A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03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4680-F95C-4262-A81E-57F4929D289A}" type="datetimeFigureOut">
              <a:rPr lang="fr-FR" smtClean="0"/>
              <a:t>30/08/2022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B898-BF26-485C-B1BC-13BE3B6341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7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openxmlformats.org/officeDocument/2006/relationships/image" Target="../media/image2.jpg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E07AD2E-BB2C-9749-CAF1-681A3EFDF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3097" y="132801"/>
            <a:ext cx="1311368" cy="1795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27DADD-F0A3-52D3-42BB-410F7DC043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t="5240" r="4779" b="4567"/>
          <a:stretch/>
        </p:blipFill>
        <p:spPr>
          <a:xfrm>
            <a:off x="-20908" y="-1"/>
            <a:ext cx="10712721" cy="75596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EEC5A97-DA1A-08D1-76DA-0285F400F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4781" y="347771"/>
            <a:ext cx="1311368" cy="1795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F098E81-B9FC-EEEE-8966-A7C2087E12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65" b="100000" l="0" r="100000">
                        <a14:backgroundMark x1="24607" y1="71986" x2="28272" y2="73050"/>
                        <a14:backgroundMark x1="36649" y1="76596" x2="42932" y2="79787"/>
                      </a14:backgroundRemoval>
                    </a14:imgEffect>
                  </a14:imgLayer>
                </a14:imgProps>
              </a:ext>
            </a:extLst>
          </a:blip>
          <a:srcRect b="15082"/>
          <a:stretch/>
        </p:blipFill>
        <p:spPr>
          <a:xfrm>
            <a:off x="5937090" y="385624"/>
            <a:ext cx="1371848" cy="1719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C5AE22-5D07-4DD3-B8A8-24FB6D1FB7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4169" y1="12533" x2="83063" y2="82768"/>
                        <a14:foregroundMark x1="87413" y1="82768" x2="87413" y2="87206"/>
                        <a14:foregroundMark x1="87413" y1="87206" x2="84081" y2="88425"/>
                        <a14:foregroundMark x1="14391" y1="90339" x2="19435" y2="903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9935" y="969819"/>
            <a:ext cx="7491941" cy="3983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B9B2B94-158E-405D-BC7F-663C7E58E948}"/>
              </a:ext>
            </a:extLst>
          </p:cNvPr>
          <p:cNvSpPr txBox="1"/>
          <p:nvPr/>
        </p:nvSpPr>
        <p:spPr>
          <a:xfrm>
            <a:off x="2857399" y="2438326"/>
            <a:ext cx="4747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tin Majuscules" panose="020B0803050302020204" pitchFamily="34" charset="0"/>
              </a:rPr>
              <a:t>Classe</a:t>
            </a: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tin Majuscules" panose="020B0803050302020204" pitchFamily="34" charset="0"/>
              </a:rPr>
              <a:t> </a:t>
            </a:r>
            <a:r>
              <a:rPr lang="fr-F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tin Majuscules" panose="020B0803050302020204" pitchFamily="34" charset="0"/>
              </a:rPr>
              <a:t>de</a:t>
            </a:r>
            <a:r>
              <a: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tin Majuscules" panose="020B0803050302020204" pitchFamily="34" charset="0"/>
              </a:rPr>
              <a:t> </a:t>
            </a:r>
            <a:r>
              <a:rPr lang="fr-FR" sz="4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tin Majuscules" panose="020B0803050302020204" pitchFamily="34" charset="0"/>
              </a:rPr>
              <a:t>CP</a:t>
            </a: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8B3C09-C9D5-46A7-80DD-E23259230871}"/>
              </a:ext>
            </a:extLst>
          </p:cNvPr>
          <p:cNvSpPr txBox="1"/>
          <p:nvPr/>
        </p:nvSpPr>
        <p:spPr>
          <a:xfrm>
            <a:off x="2671978" y="3048067"/>
            <a:ext cx="52897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NewspaperTypes" panose="02000603060000020004" pitchFamily="2" charset="0"/>
              </a:rPr>
              <a:t>Madame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NewspaperTypes" panose="02000603060000020004" pitchFamily="2" charset="0"/>
              </a:rPr>
              <a:t>L</a:t>
            </a:r>
            <a:r>
              <a:rPr lang="fr-F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NewspaperTypes" panose="02000603060000020004" pitchFamily="2" charset="0"/>
              </a:rPr>
              <a:t>ecler</a:t>
            </a: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NewspaperTypes" panose="02000603060000020004" pitchFamily="2" charset="0"/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3A68874-91AE-6DA3-590A-8B5C7A4B0B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128" b="9914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7237" y="3502678"/>
            <a:ext cx="837072" cy="1639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BF698BB-E950-7A91-001D-B566CE5BFD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52761" y1="96567" x2="52761" y2="965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5283" y="1268224"/>
            <a:ext cx="1191373" cy="1703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8A158F3-B99B-DE74-AECC-4512739DBF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6207" y="3436490"/>
            <a:ext cx="1347048" cy="1639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27F43D2-B425-D11F-1213-7AF466F5102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61" b="100000" l="482" r="100000">
                        <a14:foregroundMark x1="27952" y1="54787" x2="24578" y2="55248"/>
                        <a14:foregroundMark x1="21446" y1="60900" x2="22410" y2="61822"/>
                        <a14:foregroundMark x1="17349" y1="59977" x2="17349" y2="59977"/>
                        <a14:foregroundMark x1="15181" y1="59170" x2="15181" y2="59170"/>
                        <a14:foregroundMark x1="44578" y1="43137" x2="44578" y2="43137"/>
                        <a14:foregroundMark x1="50120" y1="45329" x2="50120" y2="45329"/>
                        <a14:foregroundMark x1="45301" y1="46251" x2="45542" y2="46828"/>
                        <a14:foregroundMark x1="19759" y1="23299" x2="19759" y2="23299"/>
                        <a14:foregroundMark x1="24096" y1="31949" x2="35422" y2="32757"/>
                        <a14:backgroundMark x1="15181" y1="46251" x2="15181" y2="46251"/>
                        <a14:backgroundMark x1="77831" y1="47290" x2="77831" y2="47290"/>
                        <a14:backgroundMark x1="93735" y1="81315" x2="93735" y2="81315"/>
                        <a14:backgroundMark x1="80000" y1="81546" x2="81928" y2="73818"/>
                        <a14:backgroundMark x1="81446" y1="71165" x2="74217" y2="89273"/>
                        <a14:backgroundMark x1="29398" y1="48558" x2="7229" y2="49942"/>
                        <a14:backgroundMark x1="6988" y1="62976" x2="8434" y2="73933"/>
                        <a14:backgroundMark x1="9157" y1="81315" x2="18554" y2="94233"/>
                        <a14:backgroundMark x1="22410" y1="97116" x2="62410" y2="98501"/>
                        <a14:backgroundMark x1="75904" y1="97578" x2="89880" y2="95848"/>
                        <a14:backgroundMark x1="39518" y1="74971" x2="39518" y2="74971"/>
                        <a14:backgroundMark x1="37590" y1="76471" x2="37590" y2="76471"/>
                        <a14:backgroundMark x1="22410" y1="55363" x2="23855" y2="55940"/>
                        <a14:backgroundMark x1="17108" y1="59170" x2="18554" y2="59516"/>
                        <a14:backgroundMark x1="20000" y1="59516" x2="20723" y2="59400"/>
                        <a14:backgroundMark x1="77831" y1="59285" x2="77831" y2="59285"/>
                        <a14:backgroundMark x1="74458" y1="55825" x2="75904" y2="55363"/>
                      </a14:backgroundRemoval>
                    </a14:imgEffect>
                  </a14:imgLayer>
                </a14:imgProps>
              </a:ext>
            </a:extLst>
          </a:blip>
          <a:srcRect b="567"/>
          <a:stretch/>
        </p:blipFill>
        <p:spPr>
          <a:xfrm rot="21080964">
            <a:off x="374273" y="392826"/>
            <a:ext cx="1395536" cy="2898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3DA794-1C51-3AA0-4C59-35627D1195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497" b="92111" l="5353" r="96107">
                        <a14:foregroundMark x1="45012" y1="65661" x2="46229" y2="70070"/>
                        <a14:foregroundMark x1="49878" y1="67749" x2="49878" y2="628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3201" y="3070284"/>
            <a:ext cx="1395536" cy="1463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ABA6749-61A7-09AC-2D28-751A72C0D9D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183" b="97878" l="1835" r="100000">
                        <a14:foregroundMark x1="77982" y1="62334" x2="77982" y2="62334"/>
                        <a14:foregroundMark x1="77982" y1="62334" x2="77982" y2="62334"/>
                        <a14:foregroundMark x1="76758" y1="62865" x2="76758" y2="62865"/>
                        <a14:foregroundMark x1="76147" y1="62599" x2="76147" y2="62599"/>
                        <a14:foregroundMark x1="57187" y1="67905" x2="57187" y2="67905"/>
                        <a14:foregroundMark x1="57187" y1="67905" x2="57187" y2="67905"/>
                        <a14:foregroundMark x1="69419" y1="63926" x2="69419" y2="63926"/>
                        <a14:foregroundMark x1="69419" y1="64191" x2="65749" y2="64721"/>
                        <a14:backgroundMark x1="55046" y1="67639" x2="68502" y2="63926"/>
                      </a14:backgroundRemoval>
                    </a14:imgEffect>
                  </a14:imgLayer>
                </a14:imgProps>
              </a:ext>
            </a:extLst>
          </a:blip>
          <a:srcRect b="19486"/>
          <a:stretch/>
        </p:blipFill>
        <p:spPr>
          <a:xfrm rot="1236818">
            <a:off x="8155694" y="4240921"/>
            <a:ext cx="1381748" cy="1282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D14601B-5A20-7C4C-65F5-261C7B623F1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27059" y1="78118" x2="27059" y2="78118"/>
                        <a14:foregroundMark x1="29412" y1="67059" x2="29647" y2="65647"/>
                        <a14:foregroundMark x1="30118" y1="61647" x2="29529" y2="56706"/>
                        <a14:foregroundMark x1="24588" y1="44235" x2="24706" y2="36235"/>
                        <a14:foregroundMark x1="23412" y1="82353" x2="23412" y2="82353"/>
                        <a14:foregroundMark x1="35412" y1="81882" x2="35412" y2="81882"/>
                        <a14:foregroundMark x1="35412" y1="82471" x2="35412" y2="82471"/>
                        <a14:foregroundMark x1="34353" y1="82706" x2="34353" y2="82706"/>
                        <a14:foregroundMark x1="24235" y1="82235" x2="24235" y2="82235"/>
                        <a14:foregroundMark x1="26235" y1="78235" x2="26235" y2="78235"/>
                        <a14:foregroundMark x1="25647" y1="74353" x2="25647" y2="74353"/>
                        <a14:foregroundMark x1="32235" y1="52235" x2="32235" y2="52235"/>
                        <a14:foregroundMark x1="28471" y1="49882" x2="28471" y2="49882"/>
                        <a14:foregroundMark x1="25412" y1="44706" x2="22706" y2="31882"/>
                        <a14:foregroundMark x1="34941" y1="27647" x2="34824" y2="45647"/>
                        <a14:foregroundMark x1="33176" y1="46941" x2="33176" y2="46941"/>
                        <a14:foregroundMark x1="32471" y1="52353" x2="36941" y2="55412"/>
                        <a14:foregroundMark x1="38824" y1="56706" x2="40706" y2="61176"/>
                        <a14:foregroundMark x1="39176" y1="60706" x2="39176" y2="59529"/>
                        <a14:foregroundMark x1="37059" y1="52706" x2="37059" y2="52706"/>
                        <a14:foregroundMark x1="38706" y1="54235" x2="39529" y2="55529"/>
                        <a14:foregroundMark x1="20000" y1="62118" x2="20000" y2="62118"/>
                        <a14:foregroundMark x1="18824" y1="60706" x2="19059" y2="58706"/>
                        <a14:foregroundMark x1="18588" y1="57529" x2="20471" y2="54588"/>
                        <a14:foregroundMark x1="25765" y1="47059" x2="25765" y2="47059"/>
                        <a14:foregroundMark x1="26588" y1="47412" x2="27529" y2="41412"/>
                        <a14:backgroundMark x1="27529" y1="49059" x2="27529" y2="49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5905" y="4322310"/>
            <a:ext cx="3637708" cy="3637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07E3664-5851-7720-4BDD-2BE9A7F9416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0000">
                        <a14:foregroundMark x1="55500" y1="74000" x2="55500" y2="74000"/>
                        <a14:foregroundMark x1="60000" y1="77000" x2="60500" y2="83000"/>
                        <a14:foregroundMark x1="58750" y1="88000" x2="58750" y2="88000"/>
                        <a14:foregroundMark x1="58750" y1="77667" x2="58750" y2="77667"/>
                        <a14:foregroundMark x1="65000" y1="92667" x2="65000" y2="92667"/>
                        <a14:backgroundMark x1="24250" y1="59333" x2="25500" y2="59333"/>
                        <a14:backgroundMark x1="30250" y1="58333" x2="30250" y2="58333"/>
                        <a14:backgroundMark x1="34250" y1="58333" x2="34250" y2="58333"/>
                        <a14:backgroundMark x1="24000" y1="54000" x2="25750" y2="55000"/>
                        <a14:backgroundMark x1="30250" y1="57667" x2="35500" y2="60333"/>
                        <a14:backgroundMark x1="41750" y1="57667" x2="35000" y2="53667"/>
                        <a14:backgroundMark x1="69000" y1="59000" x2="70500" y2="59667"/>
                        <a14:backgroundMark x1="63000" y1="57667" x2="86000" y2="64667"/>
                        <a14:backgroundMark x1="71500" y1="53000" x2="80750" y2="36667"/>
                        <a14:backgroundMark x1="68250" y1="65667" x2="71000" y2="79667"/>
                        <a14:backgroundMark x1="32750" y1="69333" x2="20250" y2="71667"/>
                        <a14:backgroundMark x1="36750" y1="80667" x2="42000" y2="84333"/>
                        <a14:backgroundMark x1="43250" y1="74000" x2="43250" y2="74000"/>
                        <a14:backgroundMark x1="55250" y1="86000" x2="55250" y2="86000"/>
                        <a14:backgroundMark x1="55250" y1="86333" x2="55250" y2="86333"/>
                        <a14:backgroundMark x1="39000" y1="75333" x2="39000" y2="7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40" y="4998736"/>
            <a:ext cx="3202440" cy="24018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5179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5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OldNewspaperTypes</vt:lpstr>
      <vt:lpstr>Tintin Majuscules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 E</dc:creator>
  <cp:lastModifiedBy>c E</cp:lastModifiedBy>
  <cp:revision>2</cp:revision>
  <dcterms:created xsi:type="dcterms:W3CDTF">2021-08-30T19:18:41Z</dcterms:created>
  <dcterms:modified xsi:type="dcterms:W3CDTF">2022-08-30T15:55:55Z</dcterms:modified>
</cp:coreProperties>
</file>