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63" r:id="rId4"/>
    <p:sldId id="266" r:id="rId5"/>
    <p:sldId id="269" r:id="rId6"/>
    <p:sldId id="271" r:id="rId7"/>
    <p:sldId id="273" r:id="rId8"/>
    <p:sldId id="276" r:id="rId9"/>
    <p:sldId id="279" r:id="rId10"/>
    <p:sldId id="282" r:id="rId11"/>
    <p:sldId id="285" r:id="rId12"/>
    <p:sldId id="288" r:id="rId1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E" initials="cE" lastIdx="1" clrIdx="0">
    <p:extLst>
      <p:ext uri="{19B8F6BF-5375-455C-9EA6-DF929625EA0E}">
        <p15:presenceInfo xmlns:p15="http://schemas.microsoft.com/office/powerpoint/2012/main" userId="c 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FF2CC"/>
    <a:srgbClr val="478FD1"/>
    <a:srgbClr val="DEEBF7"/>
    <a:srgbClr val="FBE5D6"/>
    <a:srgbClr val="7A392A"/>
    <a:srgbClr val="54281D"/>
    <a:srgbClr val="E2F0D9"/>
    <a:srgbClr val="FFE699"/>
    <a:srgbClr val="EB6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8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9C795-F32C-4C84-97EC-8BC8FD2B7E47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7CD92-C31D-4D93-81EB-96A99F3F68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68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1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385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06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166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450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89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29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2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51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7CD92-C31D-4D93-81EB-96A99F3F688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007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80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09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41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48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04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6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16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31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87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999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01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6C95-E512-483C-A38B-97FDD2501E40}" type="datetimeFigureOut">
              <a:rPr lang="fr-FR" smtClean="0"/>
              <a:t>14/07/2021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FDDF3-F6A1-4089-BB25-91650760F2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5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microsoft.com/office/2007/relationships/hdphoto" Target="../media/hdphoto8.wdp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7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1.wdp"/><Relationship Id="rId13" Type="http://schemas.openxmlformats.org/officeDocument/2006/relationships/image" Target="../media/image113.png"/><Relationship Id="rId18" Type="http://schemas.microsoft.com/office/2007/relationships/hdphoto" Target="../media/hdphoto86.wdp"/><Relationship Id="rId26" Type="http://schemas.microsoft.com/office/2007/relationships/hdphoto" Target="../media/hdphoto89.wdp"/><Relationship Id="rId3" Type="http://schemas.openxmlformats.org/officeDocument/2006/relationships/image" Target="../media/image1.png"/><Relationship Id="rId21" Type="http://schemas.openxmlformats.org/officeDocument/2006/relationships/image" Target="../media/image91.png"/><Relationship Id="rId7" Type="http://schemas.openxmlformats.org/officeDocument/2006/relationships/image" Target="../media/image110.png"/><Relationship Id="rId12" Type="http://schemas.microsoft.com/office/2007/relationships/hdphoto" Target="../media/hdphoto83.wdp"/><Relationship Id="rId17" Type="http://schemas.openxmlformats.org/officeDocument/2006/relationships/image" Target="../media/image115.png"/><Relationship Id="rId25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6" Type="http://schemas.microsoft.com/office/2007/relationships/hdphoto" Target="../media/hdphoto85.wdp"/><Relationship Id="rId20" Type="http://schemas.microsoft.com/office/2007/relationships/hdphoto" Target="../media/hdphoto87.wdp"/><Relationship Id="rId29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0.wdp"/><Relationship Id="rId11" Type="http://schemas.openxmlformats.org/officeDocument/2006/relationships/image" Target="../media/image112.png"/><Relationship Id="rId24" Type="http://schemas.openxmlformats.org/officeDocument/2006/relationships/image" Target="../media/image118.jpg"/><Relationship Id="rId32" Type="http://schemas.microsoft.com/office/2007/relationships/hdphoto" Target="../media/hdphoto92.wdp"/><Relationship Id="rId5" Type="http://schemas.openxmlformats.org/officeDocument/2006/relationships/image" Target="../media/image109.png"/><Relationship Id="rId15" Type="http://schemas.openxmlformats.org/officeDocument/2006/relationships/image" Target="../media/image114.png"/><Relationship Id="rId23" Type="http://schemas.microsoft.com/office/2007/relationships/hdphoto" Target="../media/hdphoto88.wdp"/><Relationship Id="rId28" Type="http://schemas.microsoft.com/office/2007/relationships/hdphoto" Target="../media/hdphoto90.wdp"/><Relationship Id="rId10" Type="http://schemas.microsoft.com/office/2007/relationships/hdphoto" Target="../media/hdphoto82.wdp"/><Relationship Id="rId19" Type="http://schemas.openxmlformats.org/officeDocument/2006/relationships/image" Target="../media/image116.png"/><Relationship Id="rId31" Type="http://schemas.openxmlformats.org/officeDocument/2006/relationships/image" Target="../media/image122.png"/><Relationship Id="rId4" Type="http://schemas.openxmlformats.org/officeDocument/2006/relationships/image" Target="../media/image12.jpeg"/><Relationship Id="rId9" Type="http://schemas.openxmlformats.org/officeDocument/2006/relationships/image" Target="../media/image111.png"/><Relationship Id="rId14" Type="http://schemas.microsoft.com/office/2007/relationships/hdphoto" Target="../media/hdphoto84.wdp"/><Relationship Id="rId22" Type="http://schemas.openxmlformats.org/officeDocument/2006/relationships/image" Target="../media/image117.png"/><Relationship Id="rId27" Type="http://schemas.openxmlformats.org/officeDocument/2006/relationships/image" Target="../media/image120.png"/><Relationship Id="rId30" Type="http://schemas.microsoft.com/office/2007/relationships/hdphoto" Target="../media/hdphoto9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microsoft.com/office/2007/relationships/hdphoto" Target="../media/hdphoto97.wdp"/><Relationship Id="rId18" Type="http://schemas.microsoft.com/office/2007/relationships/hdphoto" Target="../media/hdphoto99.wdp"/><Relationship Id="rId3" Type="http://schemas.openxmlformats.org/officeDocument/2006/relationships/image" Target="../media/image1.png"/><Relationship Id="rId7" Type="http://schemas.microsoft.com/office/2007/relationships/hdphoto" Target="../media/hdphoto94.wdp"/><Relationship Id="rId12" Type="http://schemas.openxmlformats.org/officeDocument/2006/relationships/image" Target="../media/image127.pn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11.xml"/><Relationship Id="rId16" Type="http://schemas.microsoft.com/office/2007/relationships/hdphoto" Target="../media/hdphoto9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microsoft.com/office/2007/relationships/hdphoto" Target="../media/hdphoto96.wdp"/><Relationship Id="rId5" Type="http://schemas.microsoft.com/office/2007/relationships/hdphoto" Target="../media/hdphoto93.wdp"/><Relationship Id="rId15" Type="http://schemas.openxmlformats.org/officeDocument/2006/relationships/image" Target="../media/image129.png"/><Relationship Id="rId10" Type="http://schemas.openxmlformats.org/officeDocument/2006/relationships/image" Target="../media/image126.png"/><Relationship Id="rId4" Type="http://schemas.openxmlformats.org/officeDocument/2006/relationships/image" Target="../media/image123.png"/><Relationship Id="rId9" Type="http://schemas.microsoft.com/office/2007/relationships/hdphoto" Target="../media/hdphoto95.wdp"/><Relationship Id="rId14" Type="http://schemas.openxmlformats.org/officeDocument/2006/relationships/image" Target="../media/image128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1.wdp"/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12" Type="http://schemas.microsoft.com/office/2007/relationships/hdphoto" Target="../media/hdphoto10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0.wdp"/><Relationship Id="rId11" Type="http://schemas.openxmlformats.org/officeDocument/2006/relationships/image" Target="../media/image135.png"/><Relationship Id="rId5" Type="http://schemas.openxmlformats.org/officeDocument/2006/relationships/image" Target="../media/image133.png"/><Relationship Id="rId10" Type="http://schemas.microsoft.com/office/2007/relationships/hdphoto" Target="../media/hdphoto97.wdp"/><Relationship Id="rId4" Type="http://schemas.openxmlformats.org/officeDocument/2006/relationships/image" Target="../media/image132.jpg"/><Relationship Id="rId9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2.wdp"/><Relationship Id="rId18" Type="http://schemas.openxmlformats.org/officeDocument/2006/relationships/image" Target="../media/image10.png"/><Relationship Id="rId3" Type="http://schemas.openxmlformats.org/officeDocument/2006/relationships/image" Target="../media/image1.pn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microsoft.com/office/2007/relationships/hdphoto" Target="../media/hdphoto14.wdp"/><Relationship Id="rId25" Type="http://schemas.microsoft.com/office/2007/relationships/hdphoto" Target="../media/hdphoto1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microsoft.com/office/2007/relationships/hdphoto" Target="../media/hdphoto11.wdp"/><Relationship Id="rId24" Type="http://schemas.openxmlformats.org/officeDocument/2006/relationships/image" Target="../media/image27.png"/><Relationship Id="rId5" Type="http://schemas.microsoft.com/office/2007/relationships/hdphoto" Target="../media/hdphoto9.wdp"/><Relationship Id="rId15" Type="http://schemas.microsoft.com/office/2007/relationships/hdphoto" Target="../media/hdphoto13.wdp"/><Relationship Id="rId23" Type="http://schemas.microsoft.com/office/2007/relationships/hdphoto" Target="../media/hdphoto15.wdp"/><Relationship Id="rId10" Type="http://schemas.openxmlformats.org/officeDocument/2006/relationships/image" Target="../media/image20.png"/><Relationship Id="rId19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microsoft.com/office/2007/relationships/hdphoto" Target="../media/hdphoto10.wdp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" Type="http://schemas.openxmlformats.org/officeDocument/2006/relationships/image" Target="../media/image1.png"/><Relationship Id="rId21" Type="http://schemas.microsoft.com/office/2007/relationships/hdphoto" Target="../media/hdphoto24.wdp"/><Relationship Id="rId34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microsoft.com/office/2007/relationships/hdphoto" Target="../media/hdphoto20.wdp"/><Relationship Id="rId17" Type="http://schemas.openxmlformats.org/officeDocument/2006/relationships/image" Target="../media/image34.jpg"/><Relationship Id="rId25" Type="http://schemas.microsoft.com/office/2007/relationships/hdphoto" Target="../media/hdphoto26.wdp"/><Relationship Id="rId33" Type="http://schemas.microsoft.com/office/2007/relationships/hdphoto" Target="../media/hdphoto30.wdp"/><Relationship Id="rId2" Type="http://schemas.openxmlformats.org/officeDocument/2006/relationships/notesSlide" Target="../notesSlides/notesSlide3.xml"/><Relationship Id="rId16" Type="http://schemas.microsoft.com/office/2007/relationships/hdphoto" Target="../media/hdphoto22.wdp"/><Relationship Id="rId20" Type="http://schemas.openxmlformats.org/officeDocument/2006/relationships/image" Target="../media/image36.png"/><Relationship Id="rId29" Type="http://schemas.microsoft.com/office/2007/relationships/hdphoto" Target="../media/hdphoto2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31.png"/><Relationship Id="rId24" Type="http://schemas.openxmlformats.org/officeDocument/2006/relationships/image" Target="../media/image38.png"/><Relationship Id="rId32" Type="http://schemas.openxmlformats.org/officeDocument/2006/relationships/image" Target="../media/image42.png"/><Relationship Id="rId37" Type="http://schemas.microsoft.com/office/2007/relationships/hdphoto" Target="../media/hdphoto32.wdp"/><Relationship Id="rId5" Type="http://schemas.microsoft.com/office/2007/relationships/hdphoto" Target="../media/hdphoto17.wdp"/><Relationship Id="rId15" Type="http://schemas.openxmlformats.org/officeDocument/2006/relationships/image" Target="../media/image33.png"/><Relationship Id="rId23" Type="http://schemas.microsoft.com/office/2007/relationships/hdphoto" Target="../media/hdphoto25.wdp"/><Relationship Id="rId28" Type="http://schemas.openxmlformats.org/officeDocument/2006/relationships/image" Target="../media/image40.png"/><Relationship Id="rId36" Type="http://schemas.openxmlformats.org/officeDocument/2006/relationships/image" Target="../media/image44.png"/><Relationship Id="rId10" Type="http://schemas.microsoft.com/office/2007/relationships/hdphoto" Target="../media/hdphoto19.wdp"/><Relationship Id="rId19" Type="http://schemas.microsoft.com/office/2007/relationships/hdphoto" Target="../media/hdphoto23.wdp"/><Relationship Id="rId31" Type="http://schemas.microsoft.com/office/2007/relationships/hdphoto" Target="../media/hdphoto29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microsoft.com/office/2007/relationships/hdphoto" Target="../media/hdphoto21.wdp"/><Relationship Id="rId22" Type="http://schemas.openxmlformats.org/officeDocument/2006/relationships/image" Target="../media/image37.png"/><Relationship Id="rId27" Type="http://schemas.microsoft.com/office/2007/relationships/hdphoto" Target="../media/hdphoto27.wdp"/><Relationship Id="rId30" Type="http://schemas.openxmlformats.org/officeDocument/2006/relationships/image" Target="../media/image41.png"/><Relationship Id="rId35" Type="http://schemas.microsoft.com/office/2007/relationships/hdphoto" Target="../media/hdphoto3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36.wdp"/><Relationship Id="rId18" Type="http://schemas.openxmlformats.org/officeDocument/2006/relationships/image" Target="../media/image52.png"/><Relationship Id="rId26" Type="http://schemas.microsoft.com/office/2007/relationships/hdphoto" Target="../media/hdphoto42.wdp"/><Relationship Id="rId3" Type="http://schemas.openxmlformats.org/officeDocument/2006/relationships/image" Target="../media/image1.png"/><Relationship Id="rId21" Type="http://schemas.openxmlformats.org/officeDocument/2006/relationships/image" Target="../media/image54.png"/><Relationship Id="rId7" Type="http://schemas.openxmlformats.org/officeDocument/2006/relationships/image" Target="../media/image12.jpeg"/><Relationship Id="rId12" Type="http://schemas.openxmlformats.org/officeDocument/2006/relationships/image" Target="../media/image49.png"/><Relationship Id="rId17" Type="http://schemas.microsoft.com/office/2007/relationships/hdphoto" Target="../media/hdphoto38.wdp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microsoft.com/office/2007/relationships/hdphoto" Target="../media/hdphoto35.wdp"/><Relationship Id="rId24" Type="http://schemas.microsoft.com/office/2007/relationships/hdphoto" Target="../media/hdphoto41.wdp"/><Relationship Id="rId5" Type="http://schemas.openxmlformats.org/officeDocument/2006/relationships/image" Target="../media/image46.png"/><Relationship Id="rId15" Type="http://schemas.microsoft.com/office/2007/relationships/hdphoto" Target="../media/hdphoto37.wdp"/><Relationship Id="rId23" Type="http://schemas.openxmlformats.org/officeDocument/2006/relationships/image" Target="../media/image55.png"/><Relationship Id="rId10" Type="http://schemas.openxmlformats.org/officeDocument/2006/relationships/image" Target="../media/image48.png"/><Relationship Id="rId19" Type="http://schemas.microsoft.com/office/2007/relationships/hdphoto" Target="../media/hdphoto39.wdp"/><Relationship Id="rId4" Type="http://schemas.openxmlformats.org/officeDocument/2006/relationships/image" Target="../media/image45.png"/><Relationship Id="rId9" Type="http://schemas.microsoft.com/office/2007/relationships/hdphoto" Target="../media/hdphoto34.wdp"/><Relationship Id="rId14" Type="http://schemas.openxmlformats.org/officeDocument/2006/relationships/image" Target="../media/image50.png"/><Relationship Id="rId22" Type="http://schemas.microsoft.com/office/2007/relationships/hdphoto" Target="../media/hdphoto4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openxmlformats.org/officeDocument/2006/relationships/image" Target="../media/image1.png"/><Relationship Id="rId21" Type="http://schemas.microsoft.com/office/2007/relationships/hdphoto" Target="../media/hdphoto48.wdp"/><Relationship Id="rId7" Type="http://schemas.openxmlformats.org/officeDocument/2006/relationships/image" Target="../media/image58.png"/><Relationship Id="rId12" Type="http://schemas.microsoft.com/office/2007/relationships/hdphoto" Target="../media/hdphoto45.wdp"/><Relationship Id="rId17" Type="http://schemas.openxmlformats.org/officeDocument/2006/relationships/image" Target="../media/image63.png"/><Relationship Id="rId25" Type="http://schemas.microsoft.com/office/2007/relationships/hdphoto" Target="../media/hdphoto50.wdp"/><Relationship Id="rId2" Type="http://schemas.openxmlformats.org/officeDocument/2006/relationships/notesSlide" Target="../notesSlides/notesSlide5.xml"/><Relationship Id="rId16" Type="http://schemas.microsoft.com/office/2007/relationships/hdphoto" Target="../media/hdphoto47.wdp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60.png"/><Relationship Id="rId24" Type="http://schemas.openxmlformats.org/officeDocument/2006/relationships/image" Target="../media/image68.png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23" Type="http://schemas.microsoft.com/office/2007/relationships/hdphoto" Target="../media/hdphoto49.wdp"/><Relationship Id="rId10" Type="http://schemas.microsoft.com/office/2007/relationships/hdphoto" Target="../media/hdphoto44.wdp"/><Relationship Id="rId19" Type="http://schemas.openxmlformats.org/officeDocument/2006/relationships/image" Target="../media/image65.jpg"/><Relationship Id="rId4" Type="http://schemas.openxmlformats.org/officeDocument/2006/relationships/image" Target="../media/image53.png"/><Relationship Id="rId9" Type="http://schemas.openxmlformats.org/officeDocument/2006/relationships/image" Target="../media/image59.png"/><Relationship Id="rId14" Type="http://schemas.microsoft.com/office/2007/relationships/hdphoto" Target="../media/hdphoto46.wdp"/><Relationship Id="rId2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13" Type="http://schemas.openxmlformats.org/officeDocument/2006/relationships/image" Target="../media/image73.png"/><Relationship Id="rId18" Type="http://schemas.microsoft.com/office/2007/relationships/hdphoto" Target="../media/hdphoto56.wdp"/><Relationship Id="rId3" Type="http://schemas.openxmlformats.org/officeDocument/2006/relationships/image" Target="../media/image1.png"/><Relationship Id="rId21" Type="http://schemas.openxmlformats.org/officeDocument/2006/relationships/image" Target="../media/image78.png"/><Relationship Id="rId7" Type="http://schemas.openxmlformats.org/officeDocument/2006/relationships/image" Target="../media/image70.png"/><Relationship Id="rId12" Type="http://schemas.microsoft.com/office/2007/relationships/hdphoto" Target="../media/hdphoto54.wdp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6" Type="http://schemas.microsoft.com/office/2007/relationships/hdphoto" Target="../media/hdphoto55.wdp"/><Relationship Id="rId20" Type="http://schemas.microsoft.com/office/2007/relationships/hdphoto" Target="../media/hdphoto5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72.png"/><Relationship Id="rId24" Type="http://schemas.microsoft.com/office/2007/relationships/hdphoto" Target="../media/hdphoto59.wdp"/><Relationship Id="rId5" Type="http://schemas.microsoft.com/office/2007/relationships/hdphoto" Target="../media/hdphoto51.wdp"/><Relationship Id="rId15" Type="http://schemas.openxmlformats.org/officeDocument/2006/relationships/image" Target="../media/image75.png"/><Relationship Id="rId23" Type="http://schemas.openxmlformats.org/officeDocument/2006/relationships/image" Target="../media/image79.png"/><Relationship Id="rId10" Type="http://schemas.microsoft.com/office/2007/relationships/hdphoto" Target="../media/hdphoto53.wdp"/><Relationship Id="rId19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71.png"/><Relationship Id="rId14" Type="http://schemas.openxmlformats.org/officeDocument/2006/relationships/image" Target="../media/image74.jpg"/><Relationship Id="rId22" Type="http://schemas.microsoft.com/office/2007/relationships/hdphoto" Target="../media/hdphoto5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18" Type="http://schemas.openxmlformats.org/officeDocument/2006/relationships/image" Target="../media/image89.png"/><Relationship Id="rId26" Type="http://schemas.microsoft.com/office/2007/relationships/hdphoto" Target="../media/hdphoto67.wdp"/><Relationship Id="rId3" Type="http://schemas.openxmlformats.org/officeDocument/2006/relationships/image" Target="../media/image1.png"/><Relationship Id="rId21" Type="http://schemas.microsoft.com/office/2007/relationships/hdphoto" Target="../media/hdphoto65.wdp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image" Target="../media/image88.jpg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7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0.wdp"/><Relationship Id="rId11" Type="http://schemas.microsoft.com/office/2007/relationships/hdphoto" Target="../media/hdphoto62.wdp"/><Relationship Id="rId24" Type="http://schemas.microsoft.com/office/2007/relationships/hdphoto" Target="../media/hdphoto66.wdp"/><Relationship Id="rId5" Type="http://schemas.openxmlformats.org/officeDocument/2006/relationships/image" Target="../media/image80.png"/><Relationship Id="rId15" Type="http://schemas.microsoft.com/office/2007/relationships/hdphoto" Target="../media/hdphoto63.wdp"/><Relationship Id="rId23" Type="http://schemas.openxmlformats.org/officeDocument/2006/relationships/image" Target="../media/image92.png"/><Relationship Id="rId10" Type="http://schemas.openxmlformats.org/officeDocument/2006/relationships/image" Target="../media/image83.png"/><Relationship Id="rId19" Type="http://schemas.microsoft.com/office/2007/relationships/hdphoto" Target="../media/hdphoto64.wdp"/><Relationship Id="rId4" Type="http://schemas.openxmlformats.org/officeDocument/2006/relationships/image" Target="../media/image12.jpeg"/><Relationship Id="rId9" Type="http://schemas.microsoft.com/office/2007/relationships/hdphoto" Target="../media/hdphoto61.wdp"/><Relationship Id="rId14" Type="http://schemas.openxmlformats.org/officeDocument/2006/relationships/image" Target="../media/image86.png"/><Relationship Id="rId22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9.wdp"/><Relationship Id="rId13" Type="http://schemas.microsoft.com/office/2007/relationships/hdphoto" Target="../media/hdphoto71.wdp"/><Relationship Id="rId18" Type="http://schemas.microsoft.com/office/2007/relationships/hdphoto" Target="../media/hdphoto73.wdp"/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12" Type="http://schemas.openxmlformats.org/officeDocument/2006/relationships/image" Target="../media/image97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6" Type="http://schemas.microsoft.com/office/2007/relationships/hdphoto" Target="../media/hdphoto72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8.wdp"/><Relationship Id="rId11" Type="http://schemas.openxmlformats.org/officeDocument/2006/relationships/image" Target="../media/image87.png"/><Relationship Id="rId5" Type="http://schemas.openxmlformats.org/officeDocument/2006/relationships/image" Target="../media/image94.png"/><Relationship Id="rId15" Type="http://schemas.openxmlformats.org/officeDocument/2006/relationships/image" Target="../media/image99.png"/><Relationship Id="rId10" Type="http://schemas.microsoft.com/office/2007/relationships/hdphoto" Target="../media/hdphoto70.wdp"/><Relationship Id="rId19" Type="http://schemas.openxmlformats.org/officeDocument/2006/relationships/image" Target="../media/image33.png"/><Relationship Id="rId4" Type="http://schemas.openxmlformats.org/officeDocument/2006/relationships/image" Target="../media/image12.jpeg"/><Relationship Id="rId9" Type="http://schemas.openxmlformats.org/officeDocument/2006/relationships/image" Target="../media/image96.png"/><Relationship Id="rId14" Type="http://schemas.openxmlformats.org/officeDocument/2006/relationships/image" Target="../media/image9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5.wdp"/><Relationship Id="rId13" Type="http://schemas.openxmlformats.org/officeDocument/2006/relationships/image" Target="../media/image87.png"/><Relationship Id="rId18" Type="http://schemas.openxmlformats.org/officeDocument/2006/relationships/image" Target="../media/image108.png"/><Relationship Id="rId3" Type="http://schemas.openxmlformats.org/officeDocument/2006/relationships/image" Target="../media/image1.png"/><Relationship Id="rId7" Type="http://schemas.openxmlformats.org/officeDocument/2006/relationships/image" Target="../media/image102.png"/><Relationship Id="rId12" Type="http://schemas.microsoft.com/office/2007/relationships/hdphoto" Target="../media/hdphoto77.wdp"/><Relationship Id="rId17" Type="http://schemas.openxmlformats.org/officeDocument/2006/relationships/image" Target="../media/image107.jpg"/><Relationship Id="rId2" Type="http://schemas.openxmlformats.org/officeDocument/2006/relationships/notesSlide" Target="../notesSlides/notesSlide9.xml"/><Relationship Id="rId16" Type="http://schemas.microsoft.com/office/2007/relationships/hdphoto" Target="../media/hdphoto7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74.wdp"/><Relationship Id="rId11" Type="http://schemas.openxmlformats.org/officeDocument/2006/relationships/image" Target="../media/image104.png"/><Relationship Id="rId5" Type="http://schemas.openxmlformats.org/officeDocument/2006/relationships/image" Target="../media/image101.png"/><Relationship Id="rId15" Type="http://schemas.openxmlformats.org/officeDocument/2006/relationships/image" Target="../media/image106.png"/><Relationship Id="rId10" Type="http://schemas.microsoft.com/office/2007/relationships/hdphoto" Target="../media/hdphoto76.wdp"/><Relationship Id="rId19" Type="http://schemas.microsoft.com/office/2007/relationships/hdphoto" Target="../media/hdphoto79.wdp"/><Relationship Id="rId4" Type="http://schemas.openxmlformats.org/officeDocument/2006/relationships/image" Target="../media/image12.jpe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7d0a243b0ab7012dfd45e7584d919009">
            <a:extLst>
              <a:ext uri="{FF2B5EF4-FFF2-40B4-BE49-F238E27FC236}">
                <a16:creationId xmlns:a16="http://schemas.microsoft.com/office/drawing/2014/main" id="{CFFA1D50-EC54-4D0E-B2AB-D735BA8C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3762966" y="128566"/>
            <a:ext cx="6802821" cy="18256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78159"/>
              </p:ext>
            </p:extLst>
          </p:nvPr>
        </p:nvGraphicFramePr>
        <p:xfrm>
          <a:off x="187640" y="2775899"/>
          <a:ext cx="10305925" cy="4540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8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1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95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48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4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95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788029" y="-62208"/>
            <a:ext cx="6802821" cy="145951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88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S</a:t>
            </a:r>
            <a:r>
              <a:rPr lang="fr-FR" sz="66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eptembre 2021</a:t>
            </a:r>
            <a:endParaRPr lang="fr-FR" sz="6000" dirty="0">
              <a:solidFill>
                <a:srgbClr val="7A39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bel Alt" panose="02000000000000000000" pitchFamily="2" charset="0"/>
              <a:ea typeface="pastel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22319" y="6132045"/>
            <a:ext cx="1223098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Automne</a:t>
            </a:r>
          </a:p>
        </p:txBody>
      </p:sp>
      <p:pic>
        <p:nvPicPr>
          <p:cNvPr id="2050" name="Picture 2" descr="Leaves and Ra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2998" y="5836401"/>
            <a:ext cx="1100396" cy="774298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5948297" y="5378253"/>
            <a:ext cx="1384877" cy="505412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Photo de classe</a:t>
            </a:r>
          </a:p>
          <a:p>
            <a:endParaRPr lang="fr-FR" sz="1400" b="1" dirty="0">
              <a:solidFill>
                <a:schemeClr val="accent2">
                  <a:lumMod val="75000"/>
                </a:schemeClr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68158" y="4582850"/>
            <a:ext cx="138487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Réunion de classe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6D2ABE-DC78-4A32-9F91-A841068E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600" y1="12600" x2="56200" y2="12800"/>
                        <a14:foregroundMark x1="49600" y1="11400" x2="66800" y2="10200"/>
                        <a14:foregroundMark x1="68000" y1="7800" x2="68800" y2="6000"/>
                        <a14:foregroundMark x1="67200" y1="13200" x2="74000" y2="2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42" y="3450185"/>
            <a:ext cx="730462" cy="7304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EA1751-EFBF-4178-B53B-09090EC3C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954">
            <a:off x="7033877" y="4938824"/>
            <a:ext cx="517353" cy="51735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730A9F-617C-477C-89EF-1DDB72B0B8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4" b="93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53996"/>
          <a:stretch/>
        </p:blipFill>
        <p:spPr>
          <a:xfrm rot="21355860">
            <a:off x="5063600" y="1265016"/>
            <a:ext cx="533626" cy="16522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F56D98-04C8-4525-A1DB-82EEA8FCDE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38" b="66895" l="14746" r="86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7219" r="11854" b="32106"/>
          <a:stretch/>
        </p:blipFill>
        <p:spPr>
          <a:xfrm>
            <a:off x="5596228" y="1516870"/>
            <a:ext cx="1822479" cy="14595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C298F84-12C1-44F6-99E6-6E9B92DEC5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7" b="98421" l="0" r="100000">
                        <a14:foregroundMark x1="58947" y1="33158" x2="83860" y2="4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82" y="1133014"/>
            <a:ext cx="2050300" cy="20503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1226571-6B7E-4452-B7B2-16FA51CF9F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124" y1="35410" x2="26642" y2="15410"/>
                        <a14:foregroundMark x1="20073" y1="20328" x2="32117" y2="12131"/>
                        <a14:foregroundMark x1="32117" y1="12131" x2="48540" y2="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8118" y="1528832"/>
            <a:ext cx="1237370" cy="13773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 descr="Résultat de recherche d'images pour &quot;notebook png pen&quot;">
            <a:extLst>
              <a:ext uri="{FF2B5EF4-FFF2-40B4-BE49-F238E27FC236}">
                <a16:creationId xmlns:a16="http://schemas.microsoft.com/office/drawing/2014/main" id="{11B15EC1-D29D-4B83-AB69-72487CE2A952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47" y="3923115"/>
            <a:ext cx="677764" cy="66057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CDBBC7B-E840-4BE7-848E-C579A8D64E41}"/>
              </a:ext>
            </a:extLst>
          </p:cNvPr>
          <p:cNvSpPr txBox="1"/>
          <p:nvPr/>
        </p:nvSpPr>
        <p:spPr>
          <a:xfrm>
            <a:off x="1587041" y="4551741"/>
            <a:ext cx="1522683" cy="443857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Cérémonie de répartition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C69CFC2-E1CE-47F0-B423-3C1628939FB1}"/>
              </a:ext>
            </a:extLst>
          </p:cNvPr>
          <p:cNvSpPr txBox="1"/>
          <p:nvPr/>
        </p:nvSpPr>
        <p:spPr>
          <a:xfrm>
            <a:off x="1382375" y="7022922"/>
            <a:ext cx="193201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Campagne électorale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1E0E536-972F-4A5B-9434-E991D57A35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512" l="10000" r="90000">
                        <a14:foregroundMark x1="44512" y1="33415" x2="54878" y2="31829"/>
                        <a14:foregroundMark x1="51220" y1="24268" x2="49756" y2="4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5" y="6170272"/>
            <a:ext cx="939920" cy="93992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F524922-9E98-4AD6-8A74-72ED2D288B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90" y="4140700"/>
            <a:ext cx="642011" cy="764436"/>
          </a:xfrm>
          <a:prstGeom prst="rect">
            <a:avLst/>
          </a:prstGeom>
        </p:spPr>
      </p:pic>
      <p:pic>
        <p:nvPicPr>
          <p:cNvPr id="48" name="Picture 6" descr="Afficher l'image d'origine">
            <a:extLst>
              <a:ext uri="{FF2B5EF4-FFF2-40B4-BE49-F238E27FC236}">
                <a16:creationId xmlns:a16="http://schemas.microsoft.com/office/drawing/2014/main" id="{1600C329-DF77-4D76-896C-7AA3C699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473" y="6610699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03F668C-944A-409F-9BAF-5E75B3CE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72" y="6005992"/>
            <a:ext cx="2739985" cy="142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561D26-52F0-4F62-B3EF-C30DBB2C968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/>
          <a:stretch/>
        </p:blipFill>
        <p:spPr>
          <a:xfrm>
            <a:off x="100962" y="156176"/>
            <a:ext cx="3550437" cy="243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C6A80A4-BFAE-4483-B7B7-0B7F6C99E5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backgroundMark x1="19100" y1="57050" x2="21200" y2="56800"/>
                        <a14:backgroundMark x1="19850" y1="82350" x2="24600" y2="84900"/>
                        <a14:backgroundMark x1="68950" y1="65850" x2="68600" y2="6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65" y="106939"/>
            <a:ext cx="3249207" cy="32492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8284AEE-D442-4780-8D4C-F568D489F8DE}"/>
              </a:ext>
            </a:extLst>
          </p:cNvPr>
          <p:cNvSpPr txBox="1"/>
          <p:nvPr/>
        </p:nvSpPr>
        <p:spPr>
          <a:xfrm>
            <a:off x="4779055" y="3854713"/>
            <a:ext cx="888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Rentrée</a:t>
            </a:r>
            <a:endParaRPr lang="fr-FR" sz="1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DEA1D8-34FF-4F0A-8869-7A87901272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19" b="95863" l="5244" r="965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503">
            <a:off x="8299882" y="5936416"/>
            <a:ext cx="1463515" cy="1509919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09E93FF-9944-4837-ABC7-13F1D4995AE5}"/>
              </a:ext>
            </a:extLst>
          </p:cNvPr>
          <p:cNvSpPr txBox="1"/>
          <p:nvPr/>
        </p:nvSpPr>
        <p:spPr>
          <a:xfrm>
            <a:off x="621528" y="3861457"/>
            <a:ext cx="888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Août </a:t>
            </a:r>
            <a:endParaRPr lang="fr-FR" sz="16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D0B644D-0CF7-49C9-B385-AAB0C62E9042}"/>
              </a:ext>
            </a:extLst>
          </p:cNvPr>
          <p:cNvSpPr txBox="1"/>
          <p:nvPr/>
        </p:nvSpPr>
        <p:spPr>
          <a:xfrm>
            <a:off x="2021517" y="3875977"/>
            <a:ext cx="888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Août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99782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7d0a243b0ab7012dfd45e7584d919009">
            <a:extLst>
              <a:ext uri="{FF2B5EF4-FFF2-40B4-BE49-F238E27FC236}">
                <a16:creationId xmlns:a16="http://schemas.microsoft.com/office/drawing/2014/main" id="{942F9290-B669-43AD-96B9-0236E2FC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095749" y="178399"/>
            <a:ext cx="6483951" cy="182563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010719" y="-134007"/>
            <a:ext cx="6483951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rgbClr val="EB6E19"/>
                </a:solidFill>
                <a:latin typeface="Anabel Alt" panose="02000000000000000000" pitchFamily="2" charset="0"/>
                <a:ea typeface="pastel" pitchFamily="2" charset="0"/>
              </a:rPr>
              <a:t>J</a:t>
            </a:r>
            <a:r>
              <a:rPr lang="fr-FR" sz="7200" dirty="0">
                <a:solidFill>
                  <a:srgbClr val="EB6E19"/>
                </a:solidFill>
                <a:latin typeface="Cookie" panose="02000000000000000000" pitchFamily="2" charset="0"/>
                <a:ea typeface="pastel" pitchFamily="2" charset="0"/>
              </a:rPr>
              <a:t>uin 2022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64401"/>
              </p:ext>
            </p:extLst>
          </p:nvPr>
        </p:nvGraphicFramePr>
        <p:xfrm>
          <a:off x="342728" y="2611611"/>
          <a:ext cx="10175182" cy="45399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3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2"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rgbClr val="EB6E19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63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654874" y="6095775"/>
            <a:ext cx="1653200" cy="25919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Eté – Fête de la musique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400189" y="5228200"/>
            <a:ext cx="265239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pères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89713" y="3808373"/>
            <a:ext cx="3057463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l’environnement</a:t>
            </a:r>
          </a:p>
        </p:txBody>
      </p:sp>
      <p:pic>
        <p:nvPicPr>
          <p:cNvPr id="23" name="Picture 6" descr="Afficher l'image d'origine">
            <a:extLst>
              <a:ext uri="{FF2B5EF4-FFF2-40B4-BE49-F238E27FC236}">
                <a16:creationId xmlns:a16="http://schemas.microsoft.com/office/drawing/2014/main" id="{F7CC997F-641B-4270-890F-8DC107F2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04" y="6436062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BD3E07-F903-4301-8BE7-19B2019A3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46" r="95781">
                        <a14:foregroundMark x1="33698" y1="23704" x2="33698" y2="23704"/>
                        <a14:foregroundMark x1="53906" y1="13241" x2="53906" y2="13241"/>
                        <a14:foregroundMark x1="68333" y1="20926" x2="68333" y2="20926"/>
                        <a14:foregroundMark x1="71250" y1="39444" x2="71250" y2="39444"/>
                        <a14:foregroundMark x1="71354" y1="60926" x2="71354" y2="60926"/>
                        <a14:foregroundMark x1="65313" y1="77130" x2="65313" y2="77130"/>
                        <a14:foregroundMark x1="52552" y1="81667" x2="52552" y2="81667"/>
                        <a14:foregroundMark x1="38021" y1="82500" x2="38021" y2="82500"/>
                        <a14:foregroundMark x1="28333" y1="63148" x2="28333" y2="63148"/>
                        <a14:foregroundMark x1="25833" y1="44815" x2="25833" y2="4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73" y="5212266"/>
            <a:ext cx="1455553" cy="8187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ABC595-7C29-49E6-AEC0-FCEDE5589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9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374" y="2982587"/>
            <a:ext cx="684226" cy="80907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9431DA1-DCFD-4210-A603-F8CAEF83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31" b="94000" l="7077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273" y="4832082"/>
            <a:ext cx="980327" cy="9803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2FF4892-7113-435E-993D-93DA06F571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6" b="100000" l="40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4925" y="1048951"/>
            <a:ext cx="2079498" cy="16706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D349CEA-5ECB-4A4C-9E36-DC78CAB522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85"/>
          <a:stretch/>
        </p:blipFill>
        <p:spPr>
          <a:xfrm>
            <a:off x="4033962" y="1288990"/>
            <a:ext cx="1628525" cy="14300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A8B86A6-3179-4A4A-8612-ED5C385C7F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538">
                        <a14:foregroundMark x1="7231" y1="62500" x2="8308" y2="84250"/>
                        <a14:foregroundMark x1="4462" y1="60750" x2="4462" y2="84250"/>
                        <a14:foregroundMark x1="72462" y1="12000" x2="88923" y2="12250"/>
                        <a14:foregroundMark x1="88615" y1="20500" x2="88923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52" y="1258574"/>
            <a:ext cx="2621960" cy="16135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0B248EE-6886-4E90-8080-B03E121DB1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94" b="100000" l="0" r="100000">
                        <a14:foregroundMark x1="10000" y1="63428" x2="13625" y2="85512"/>
                        <a14:foregroundMark x1="31125" y1="68905" x2="33500" y2="84806"/>
                        <a14:foregroundMark x1="77625" y1="68905" x2="74875" y2="83216"/>
                        <a14:foregroundMark x1="94000" y1="66608" x2="89750" y2="86572"/>
                        <a14:foregroundMark x1="4875" y1="75265" x2="5000" y2="70671"/>
                        <a14:foregroundMark x1="18500" y1="92226" x2="18500" y2="92226"/>
                        <a14:foregroundMark x1="30000" y1="96643" x2="30000" y2="96643"/>
                        <a14:foregroundMark x1="41000" y1="95583" x2="41000" y2="95583"/>
                        <a14:foregroundMark x1="81375" y1="94523" x2="81375" y2="94523"/>
                        <a14:foregroundMark x1="92500" y1="97350" x2="92500" y2="97350"/>
                        <a14:foregroundMark x1="83500" y1="73498" x2="83500" y2="73498"/>
                        <a14:foregroundMark x1="83625" y1="80565" x2="83625" y2="80565"/>
                        <a14:foregroundMark x1="85625" y1="63781" x2="85625" y2="63781"/>
                        <a14:foregroundMark x1="67375" y1="67845" x2="67375" y2="67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10" y="1258574"/>
            <a:ext cx="1997403" cy="141316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D4F143A-0E8C-4C60-BCE8-4B2DC448653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19" b="75278" l="13177" r="54375">
                        <a14:foregroundMark x1="20156" y1="38981" x2="20156" y2="38981"/>
                        <a14:foregroundMark x1="22917" y1="21852" x2="22917" y2="21852"/>
                        <a14:foregroundMark x1="29688" y1="16019" x2="29688" y2="16019"/>
                        <a14:foregroundMark x1="37135" y1="12963" x2="37135" y2="12963"/>
                        <a14:foregroundMark x1="45885" y1="22037" x2="45885" y2="22037"/>
                        <a14:foregroundMark x1="49271" y1="35648" x2="49271" y2="35648"/>
                        <a14:foregroundMark x1="48750" y1="48241" x2="48750" y2="48241"/>
                        <a14:foregroundMark x1="45052" y1="62685" x2="45052" y2="62685"/>
                        <a14:foregroundMark x1="36094" y1="66204" x2="36094" y2="66204"/>
                        <a14:foregroundMark x1="25104" y1="63519" x2="25104" y2="63519"/>
                        <a14:foregroundMark x1="18958" y1="50370" x2="18958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8078" r="45409" b="24090"/>
          <a:stretch/>
        </p:blipFill>
        <p:spPr>
          <a:xfrm>
            <a:off x="6778507" y="1265386"/>
            <a:ext cx="890849" cy="82741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D1DAB2B-AAFF-40D4-A49D-E89BE25B0B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9043" y="4836894"/>
            <a:ext cx="449609" cy="49519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7A1A4DCE-95B4-4C1B-AD40-1AA645DCB339}"/>
              </a:ext>
            </a:extLst>
          </p:cNvPr>
          <p:cNvSpPr txBox="1"/>
          <p:nvPr/>
        </p:nvSpPr>
        <p:spPr>
          <a:xfrm>
            <a:off x="379043" y="5299187"/>
            <a:ext cx="1778249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</a:t>
            </a:r>
            <a:r>
              <a:rPr lang="fr-FR" sz="12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Coppin</a:t>
            </a:r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– ASH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9D96552-AC99-426F-8FE0-D775087DCEB7}"/>
              </a:ext>
            </a:extLst>
          </p:cNvPr>
          <p:cNvSpPr txBox="1"/>
          <p:nvPr/>
        </p:nvSpPr>
        <p:spPr>
          <a:xfrm>
            <a:off x="2581441" y="6834832"/>
            <a:ext cx="2652392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Matinée d’intégration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A6CABF3-84BD-4E1B-A6C3-502D382975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9976" y1="59104" x2="28297" y2="85970"/>
                        <a14:foregroundMark x1="85851" y1="60896" x2="76019" y2="68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8430" y="6244563"/>
            <a:ext cx="724332" cy="5818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7BAD4F-9533-4A38-AF1E-E473DAFD0E2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b="5398"/>
          <a:stretch/>
        </p:blipFill>
        <p:spPr>
          <a:xfrm>
            <a:off x="311087" y="92265"/>
            <a:ext cx="3377939" cy="242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3477F6D-F004-4E9D-BA7E-79159405D96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111" b="96000" l="10000" r="90000">
                        <a14:foregroundMark x1="55333" y1="76000" x2="56333" y2="7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39" y="294882"/>
            <a:ext cx="2577206" cy="2577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F9E1E8A-A906-45C9-AF05-EF253369F19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333" b="90000" l="10000" r="90000">
                        <a14:foregroundMark x1="20833" y1="38833" x2="32667" y2="33000"/>
                        <a14:foregroundMark x1="28667" y1="42833" x2="36333" y2="54333"/>
                        <a14:foregroundMark x1="37667" y1="55167" x2="37667" y2="55167"/>
                        <a14:foregroundMark x1="37833" y1="55667" x2="41833" y2="54667"/>
                        <a14:foregroundMark x1="19667" y1="43000" x2="20333" y2="36333"/>
                        <a14:foregroundMark x1="21167" y1="46500" x2="21833" y2="43667"/>
                        <a14:foregroundMark x1="70667" y1="58500" x2="75000" y2="56833"/>
                        <a14:foregroundMark x1="34667" y1="56000" x2="36167" y2="58167"/>
                        <a14:foregroundMark x1="39000" y1="54000" x2="39000" y2="54000"/>
                        <a14:backgroundMark x1="63667" y1="57167" x2="65667" y2="5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01" y="637004"/>
            <a:ext cx="1451085" cy="14510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648011F-76F9-49BB-9E6B-DE3EE1A9EE2D}"/>
              </a:ext>
            </a:extLst>
          </p:cNvPr>
          <p:cNvSpPr txBox="1"/>
          <p:nvPr/>
        </p:nvSpPr>
        <p:spPr>
          <a:xfrm>
            <a:off x="9230716" y="3626933"/>
            <a:ext cx="1276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Pentecôte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D3E2D7D-E59E-4BFA-BEE5-6E0E6550661A}"/>
              </a:ext>
            </a:extLst>
          </p:cNvPr>
          <p:cNvSpPr txBox="1"/>
          <p:nvPr/>
        </p:nvSpPr>
        <p:spPr>
          <a:xfrm>
            <a:off x="410883" y="4488172"/>
            <a:ext cx="1428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2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Pentecôte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2B380D-8467-44DA-8F4D-5CC457838E4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500" b="93167" l="0" r="100000">
                        <a14:backgroundMark x1="21833" y1="60833" x2="21833" y2="60833"/>
                        <a14:backgroundMark x1="32833" y1="55333" x2="32833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75" y="2809477"/>
            <a:ext cx="1428921" cy="14289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CA20BB-001B-4CC9-B391-8B2197F3330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800" b="100000" l="0" r="100000">
                        <a14:foregroundMark x1="57683" y1="28000" x2="93144" y2="30400"/>
                        <a14:foregroundMark x1="7329" y1="21600" x2="4965" y2="15200"/>
                        <a14:backgroundMark x1="11584" y1="96800" x2="22459" y2="96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980" y="6383079"/>
            <a:ext cx="3057464" cy="9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7d0a243b0ab7012dfd45e7584d919009">
            <a:extLst>
              <a:ext uri="{FF2B5EF4-FFF2-40B4-BE49-F238E27FC236}">
                <a16:creationId xmlns:a16="http://schemas.microsoft.com/office/drawing/2014/main" id="{F2CA44F6-97E5-407D-A5D3-3F035455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35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181475" y="180193"/>
            <a:ext cx="6355430" cy="162089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91E72AE-A158-441B-9508-91F6F2DB8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8" b="100000" l="1386" r="100000">
                        <a14:foregroundMark x1="3986" y1="14653" x2="15425" y2="8226"/>
                        <a14:foregroundMark x1="6586" y1="57584" x2="6066" y2="93573"/>
                        <a14:foregroundMark x1="12305" y1="40103" x2="11265" y2="47558"/>
                        <a14:backgroundMark x1="18718" y1="72237" x2="22530" y2="68123"/>
                        <a14:backgroundMark x1="41594" y1="84576" x2="43328" y2="85347"/>
                        <a14:backgroundMark x1="2600" y1="56298" x2="2773" y2="77121"/>
                        <a14:backgroundMark x1="89255" y1="70180" x2="89255" y2="76607"/>
                        <a14:backgroundMark x1="2946" y1="2828" x2="2946" y2="28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475" y="180193"/>
            <a:ext cx="3798096" cy="256058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06B485-AE82-4381-B0A6-02518D190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796" y="1088714"/>
            <a:ext cx="1149001" cy="17707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59482" y="7044"/>
            <a:ext cx="6260180" cy="156724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5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J</a:t>
            </a:r>
            <a:r>
              <a:rPr lang="fr-FR" sz="60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uillet 2022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872360"/>
              </p:ext>
            </p:extLst>
          </p:nvPr>
        </p:nvGraphicFramePr>
        <p:xfrm>
          <a:off x="294406" y="2747956"/>
          <a:ext cx="10103003" cy="48251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709"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rgbClr val="EB6E19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8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32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  <a:endParaRPr lang="fr-FR" sz="3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102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3522133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564069" y="5126569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nationale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34413-9A95-4CC0-86FD-493F7F8AC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667" y1="17250" x2="79000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938" y="4636031"/>
            <a:ext cx="821859" cy="54790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DFF38C9-D80E-47F1-A8A1-E86909F8FF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069" y1="9554" x2="18078" y2="19745"/>
                        <a14:foregroundMark x1="55378" y1="17197" x2="55149" y2="3185"/>
                        <a14:foregroundMark x1="62471" y1="17834" x2="58352" y2="0"/>
                        <a14:foregroundMark x1="79863" y1="28025" x2="99542" y2="5096"/>
                        <a14:backgroundMark x1="3890" y1="37580" x2="37300" y2="44586"/>
                        <a14:backgroundMark x1="73227" y1="3185" x2="67963" y2="23567"/>
                        <a14:backgroundMark x1="98627" y1="12739" x2="99542" y2="1911"/>
                      </a14:backgroundRemoval>
                    </a14:imgEffect>
                  </a14:imgLayer>
                </a14:imgProps>
              </a:ext>
            </a:extLst>
          </a:blip>
          <a:srcRect l="33530"/>
          <a:stretch/>
        </p:blipFill>
        <p:spPr>
          <a:xfrm>
            <a:off x="7534807" y="1801086"/>
            <a:ext cx="2148377" cy="116118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92B9B2D-CF6B-4100-A080-31EF4D060E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01"/>
          <a:stretch/>
        </p:blipFill>
        <p:spPr>
          <a:xfrm>
            <a:off x="1053566" y="3063810"/>
            <a:ext cx="4303363" cy="9940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114E71-7223-41AA-925B-9B7F5920D92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4032" r="3653" b="20223"/>
          <a:stretch/>
        </p:blipFill>
        <p:spPr>
          <a:xfrm>
            <a:off x="353313" y="132554"/>
            <a:ext cx="3568237" cy="248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04060F-C185-4D8A-B154-1D69FEA10D1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1563" y1="2001" x2="20039" y2="18753"/>
                        <a14:foregroundMark x1="19219" y1="24849" x2="10078" y2="71522"/>
                        <a14:foregroundMark x1="12539" y1="78362" x2="44219" y2="89763"/>
                        <a14:foregroundMark x1="47422" y1="89390" x2="82578" y2="89390"/>
                        <a14:foregroundMark x1="84453" y1="92322" x2="92539" y2="99535"/>
                        <a14:foregroundMark x1="90195" y1="83527" x2="94375" y2="82643"/>
                        <a14:foregroundMark x1="58984" y1="93532" x2="65039" y2="98046"/>
                        <a14:foregroundMark x1="51094" y1="94881" x2="20625" y2="90088"/>
                        <a14:foregroundMark x1="32656" y1="24616" x2="37266" y2="25826"/>
                        <a14:foregroundMark x1="33984" y1="23639" x2="37070" y2="25733"/>
                        <a14:foregroundMark x1="32422" y1="33550" x2="33555" y2="32201"/>
                        <a14:foregroundMark x1="40234" y1="34388" x2="43320" y2="37087"/>
                        <a14:foregroundMark x1="49258" y1="30619" x2="48555" y2="27175"/>
                        <a14:foregroundMark x1="46914" y1="25966" x2="43945" y2="25361"/>
                        <a14:foregroundMark x1="45352" y1="29362" x2="44844" y2="31084"/>
                        <a14:foregroundMark x1="37461" y1="82922" x2="41992" y2="83620"/>
                        <a14:foregroundMark x1="47109" y1="75430" x2="48047" y2="77524"/>
                        <a14:foregroundMark x1="97070" y1="90973" x2="97070" y2="90973"/>
                        <a14:foregroundMark x1="24844" y1="36249" x2="26484" y2="36715"/>
                        <a14:foregroundMark x1="20430" y1="40251" x2="22383" y2="41228"/>
                        <a14:foregroundMark x1="42500" y1="29037" x2="42500" y2="28153"/>
                        <a14:foregroundMark x1="45352" y1="28292" x2="45352" y2="28292"/>
                        <a14:foregroundMark x1="44336" y1="27920" x2="44336" y2="27920"/>
                        <a14:foregroundMark x1="73672" y1="14705" x2="77461" y2="14472"/>
                        <a14:foregroundMark x1="80430" y1="12890" x2="80430" y2="12890"/>
                        <a14:foregroundMark x1="78906" y1="10703" x2="78906" y2="10703"/>
                        <a14:foregroundMark x1="78086" y1="11075" x2="78086" y2="11075"/>
                        <a14:foregroundMark x1="1992" y1="33783" x2="1563" y2="35598"/>
                        <a14:foregroundMark x1="4648" y1="30991" x2="6680" y2="29362"/>
                        <a14:backgroundMark x1="31211" y1="73755" x2="98086" y2="11075"/>
                        <a14:backgroundMark x1="88242" y1="34900" x2="71211" y2="73476"/>
                        <a14:backgroundMark x1="96445" y1="72034" x2="38711" y2="63844"/>
                        <a14:backgroundMark x1="22891" y1="61657" x2="56016" y2="33411"/>
                        <a14:backgroundMark x1="44453" y1="21452" x2="70391" y2="19870"/>
                        <a14:backgroundMark x1="20742" y1="45044" x2="20625" y2="42345"/>
                        <a14:backgroundMark x1="21445" y1="37320" x2="22305" y2="37692"/>
                        <a14:backgroundMark x1="3320" y1="73616" x2="547" y2="65938"/>
                        <a14:backgroundMark x1="24141" y1="75430" x2="25859" y2="76780"/>
                        <a14:backgroundMark x1="29141" y1="26803" x2="28242" y2="27175"/>
                        <a14:backgroundMark x1="44141" y1="419" x2="43711" y2="651"/>
                        <a14:backgroundMark x1="53242" y1="99023" x2="53164" y2="99395"/>
                        <a14:backgroundMark x1="69570" y1="98185" x2="71523" y2="99535"/>
                        <a14:backgroundMark x1="88633" y1="89018" x2="91602" y2="92555"/>
                        <a14:backgroundMark x1="85352" y1="87157" x2="85859" y2="87669"/>
                        <a14:backgroundMark x1="62266" y1="77385" x2="62187" y2="78362"/>
                        <a14:backgroundMark x1="44648" y1="29362" x2="44844" y2="29874"/>
                        <a14:backgroundMark x1="43320" y1="29735" x2="43711" y2="29874"/>
                        <a14:backgroundMark x1="5977" y1="39507" x2="6680" y2="39879"/>
                        <a14:backgroundMark x1="88867" y1="86180" x2="89570" y2="86180"/>
                        <a14:backgroundMark x1="21563" y1="35272" x2="21563" y2="35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83" b="12004"/>
          <a:stretch/>
        </p:blipFill>
        <p:spPr>
          <a:xfrm>
            <a:off x="263608" y="-19309"/>
            <a:ext cx="4456174" cy="276119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57504BB-A977-4EC6-8103-E08786BC03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90" y="4083799"/>
            <a:ext cx="577903" cy="7014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5BEF985-59F4-4CB9-A13D-41D71830756D}"/>
              </a:ext>
            </a:extLst>
          </p:cNvPr>
          <p:cNvSpPr txBox="1"/>
          <p:nvPr/>
        </p:nvSpPr>
        <p:spPr>
          <a:xfrm>
            <a:off x="1747532" y="4434542"/>
            <a:ext cx="140423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Nuit à </a:t>
            </a:r>
            <a:r>
              <a:rPr lang="fr-FR" sz="1200" b="1" dirty="0" err="1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Saint-Ad</a:t>
            </a:r>
            <a:r>
              <a:rPr lang="fr-FR" sz="12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’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A237B8E-B8C0-4B14-82D3-58252AAAAC89}"/>
              </a:ext>
            </a:extLst>
          </p:cNvPr>
          <p:cNvSpPr txBox="1"/>
          <p:nvPr/>
        </p:nvSpPr>
        <p:spPr>
          <a:xfrm>
            <a:off x="3077507" y="4456624"/>
            <a:ext cx="1552854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Brunch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99D4C29-EF59-44FB-99DE-36550AF6C65F}"/>
              </a:ext>
            </a:extLst>
          </p:cNvPr>
          <p:cNvSpPr txBox="1"/>
          <p:nvPr/>
        </p:nvSpPr>
        <p:spPr>
          <a:xfrm>
            <a:off x="4739224" y="4402220"/>
            <a:ext cx="1472268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</p:spTree>
    <p:extLst>
      <p:ext uri="{BB962C8B-B14F-4D97-AF65-F5344CB8AC3E}">
        <p14:creationId xmlns:p14="http://schemas.microsoft.com/office/powerpoint/2010/main" val="426312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7d0a243b0ab7012dfd45e7584d919009">
            <a:extLst>
              <a:ext uri="{FF2B5EF4-FFF2-40B4-BE49-F238E27FC236}">
                <a16:creationId xmlns:a16="http://schemas.microsoft.com/office/drawing/2014/main" id="{A5B09F88-4E95-4E4F-865C-430B365D8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à coins arrondis 11"/>
          <p:cNvSpPr/>
          <p:nvPr/>
        </p:nvSpPr>
        <p:spPr>
          <a:xfrm>
            <a:off x="3762375" y="180194"/>
            <a:ext cx="6503047" cy="150573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767396"/>
              </p:ext>
            </p:extLst>
          </p:nvPr>
        </p:nvGraphicFramePr>
        <p:xfrm>
          <a:off x="162419" y="2483965"/>
          <a:ext cx="10275425" cy="4784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5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83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93108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EB6E19"/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459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861597" y="-73637"/>
            <a:ext cx="6407797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A</a:t>
            </a:r>
            <a:r>
              <a:rPr lang="fr-FR" sz="66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o</a:t>
            </a:r>
            <a:r>
              <a:rPr lang="fr-FR" sz="60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û</a:t>
            </a:r>
            <a:r>
              <a:rPr lang="fr-FR" sz="6600" dirty="0">
                <a:solidFill>
                  <a:srgbClr val="EB6E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t 2022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D74036-DACD-4CFA-9478-6B89EC24C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7" y="171049"/>
            <a:ext cx="3388917" cy="2187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A99A10-80E0-4005-91F7-D968C4B04E16}"/>
              </a:ext>
            </a:extLst>
          </p:cNvPr>
          <p:cNvSpPr txBox="1"/>
          <p:nvPr/>
        </p:nvSpPr>
        <p:spPr>
          <a:xfrm>
            <a:off x="373206" y="5358231"/>
            <a:ext cx="132668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rgbClr val="EB6E19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Assomption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9F0C97-0168-4B57-BE3B-867B21EF9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31" b="97860" l="282" r="98871">
                        <a14:foregroundMark x1="25053" y1="35603" x2="25053" y2="70623"/>
                        <a14:foregroundMark x1="28652" y1="13619" x2="35074" y2="32879"/>
                        <a14:foregroundMark x1="48130" y1="18288" x2="49259" y2="92023"/>
                        <a14:foregroundMark x1="34298" y1="91245" x2="3529" y2="91051"/>
                        <a14:foregroundMark x1="37685" y1="58171" x2="33239" y2="75292"/>
                        <a14:foregroundMark x1="60550" y1="67899" x2="60833" y2="68288"/>
                        <a14:foregroundMark x1="62103" y1="86576" x2="62103" y2="86576"/>
                        <a14:foregroundMark x1="74241" y1="86187" x2="74241" y2="86187"/>
                        <a14:foregroundMark x1="72689" y1="64981" x2="72689" y2="64981"/>
                        <a14:foregroundMark x1="84474" y1="64202" x2="84474" y2="64202"/>
                        <a14:foregroundMark x1="94284" y1="55253" x2="94284" y2="55253"/>
                        <a14:foregroundMark x1="93084" y1="50973" x2="93084" y2="50973"/>
                        <a14:foregroundMark x1="89061" y1="48054" x2="89061" y2="48054"/>
                        <a14:foregroundMark x1="91743" y1="73152" x2="91743" y2="73152"/>
                        <a14:foregroundMark x1="98236" y1="61868" x2="98236" y2="61868"/>
                        <a14:foregroundMark x1="97812" y1="61284" x2="97812" y2="61284"/>
                        <a14:foregroundMark x1="74100" y1="54475" x2="74100" y2="54475"/>
                        <a14:foregroundMark x1="73465" y1="41634" x2="75794" y2="42996"/>
                        <a14:foregroundMark x1="76641" y1="49611" x2="77982" y2="55253"/>
                        <a14:foregroundMark x1="77135" y1="56615" x2="75300" y2="63035"/>
                        <a14:foregroundMark x1="75300" y1="63230" x2="72689" y2="62646"/>
                        <a14:foregroundMark x1="72265" y1="57393" x2="71983" y2="50778"/>
                        <a14:foregroundMark x1="75371" y1="65175" x2="76994" y2="61089"/>
                        <a14:foregroundMark x1="77064" y1="80545" x2="79040" y2="76265"/>
                        <a14:foregroundMark x1="89697" y1="85992" x2="89697" y2="85992"/>
                        <a14:foregroundMark x1="60762" y1="42412" x2="60833" y2="47860"/>
                        <a14:foregroundMark x1="27805" y1="11284" x2="26394" y2="12257"/>
                        <a14:foregroundMark x1="22442" y1="52724" x2="23359" y2="77821"/>
                        <a14:foregroundMark x1="27805" y1="57004" x2="27382" y2="71401"/>
                        <a14:foregroundMark x1="13338" y1="53696" x2="13338" y2="53696"/>
                        <a14:foregroundMark x1="38814" y1="29183" x2="40155" y2="31907"/>
                        <a14:backgroundMark x1="8186" y1="54475" x2="8186" y2="54475"/>
                        <a14:backgroundMark x1="7057" y1="66342" x2="7057" y2="66342"/>
                        <a14:backgroundMark x1="11644" y1="72374" x2="11644" y2="72374"/>
                        <a14:backgroundMark x1="13620" y1="58949" x2="13620" y2="58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6131" y="851596"/>
            <a:ext cx="4814185" cy="1746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7D5AC1-55D2-46A2-BF3C-9131AB6C8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0183" y1="38356" x2="90183" y2="38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67073">
            <a:off x="9027646" y="1119914"/>
            <a:ext cx="1580056" cy="11515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24A255E-3491-4673-8A9C-18E78D1B04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901"/>
          <a:stretch/>
        </p:blipFill>
        <p:spPr>
          <a:xfrm>
            <a:off x="4165870" y="6247844"/>
            <a:ext cx="4549267" cy="10508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13A00A-75C0-4F2E-9F80-954DCD75DC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85" b="90000" l="3769" r="97077">
                        <a14:foregroundMark x1="15923" y1="13077" x2="15308" y2="19538"/>
                        <a14:foregroundMark x1="12308" y1="19769" x2="16077" y2="21385"/>
                        <a14:foregroundMark x1="26077" y1="12846" x2="33077" y2="17462"/>
                        <a14:foregroundMark x1="37846" y1="11615" x2="48231" y2="19462"/>
                        <a14:foregroundMark x1="54308" y1="12692" x2="57692" y2="19462"/>
                        <a14:foregroundMark x1="50769" y1="17692" x2="50000" y2="14077"/>
                        <a14:foregroundMark x1="50154" y1="13769" x2="53077" y2="10846"/>
                        <a14:foregroundMark x1="53538" y1="10385" x2="56000" y2="9538"/>
                        <a14:foregroundMark x1="56769" y1="9538" x2="58077" y2="9538"/>
                        <a14:foregroundMark x1="62846" y1="12000" x2="78231" y2="18538"/>
                        <a14:foregroundMark x1="84462" y1="14308" x2="86154" y2="17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38062" b="76901"/>
          <a:stretch/>
        </p:blipFill>
        <p:spPr>
          <a:xfrm flipH="1">
            <a:off x="8389307" y="6295602"/>
            <a:ext cx="1820116" cy="10508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646C1C-F630-4737-905D-BE3F3CD819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69" b="98265" l="9677" r="99140">
                        <a14:foregroundMark x1="44946" y1="45553" x2="56989" y2="48373"/>
                        <a14:foregroundMark x1="94409" y1="73536" x2="60430" y2="67028"/>
                        <a14:backgroundMark x1="25591" y1="78742" x2="33978" y2="79826"/>
                        <a14:backgroundMark x1="42581" y1="81996" x2="45591" y2="80043"/>
                        <a14:backgroundMark x1="62796" y1="79610" x2="63871" y2="79610"/>
                        <a14:backgroundMark x1="73333" y1="83514" x2="73333" y2="83514"/>
                        <a14:backgroundMark x1="67527" y1="91106" x2="68172" y2="90456"/>
                        <a14:backgroundMark x1="60860" y1="76356" x2="57634" y2="75705"/>
                        <a14:backgroundMark x1="44731" y1="79826" x2="49892" y2="78742"/>
                        <a14:backgroundMark x1="81935" y1="78091" x2="90323" y2="81345"/>
                        <a14:backgroundMark x1="81720" y1="75271" x2="86237" y2="78742"/>
                        <a14:backgroundMark x1="81075" y1="73753" x2="81075" y2="73753"/>
                        <a14:backgroundMark x1="81505" y1="72885" x2="81505" y2="72885"/>
                        <a14:backgroundMark x1="82581" y1="72668" x2="82581" y2="726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173" y="655662"/>
            <a:ext cx="2409239" cy="23885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54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7d0a243b0ab7012dfd45e7584d919009">
            <a:extLst>
              <a:ext uri="{FF2B5EF4-FFF2-40B4-BE49-F238E27FC236}">
                <a16:creationId xmlns:a16="http://schemas.microsoft.com/office/drawing/2014/main" id="{C4122362-A218-4909-BBF9-A8DE41F95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220308" y="178400"/>
            <a:ext cx="6359394" cy="161598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4EC8D4D-63BD-4533-9CC2-8BE19254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800" y1="30528" x2="18800" y2="70450"/>
                        <a14:foregroundMark x1="38800" y1="12720" x2="37400" y2="64384"/>
                        <a14:foregroundMark x1="66000" y1="32290" x2="67000" y2="71037"/>
                        <a14:foregroundMark x1="76400" y1="20548" x2="76800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08" y="1071316"/>
            <a:ext cx="2255231" cy="23048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361546" y="114933"/>
            <a:ext cx="6345482" cy="158263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6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O</a:t>
            </a:r>
            <a:r>
              <a:rPr lang="fr-FR" sz="88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ctobre 2021</a:t>
            </a:r>
            <a:endParaRPr lang="fr-FR" sz="8000" dirty="0">
              <a:solidFill>
                <a:srgbClr val="7A39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bel Alt" panose="02000000000000000000" pitchFamily="2" charset="0"/>
              <a:ea typeface="pastel" pitchFamily="2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038103"/>
              </p:ext>
            </p:extLst>
          </p:nvPr>
        </p:nvGraphicFramePr>
        <p:xfrm>
          <a:off x="210215" y="2893925"/>
          <a:ext cx="10151122" cy="4693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7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7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983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932"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462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096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4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9147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986">
                <a:tc gridSpan="7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7226340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8934694" y="6625222"/>
            <a:ext cx="1236183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Halloween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000811" y="5221938"/>
            <a:ext cx="2438994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Semaine du goût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498647" y="5924083"/>
            <a:ext cx="1279059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7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362" y="5615205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 descr="Résultat de recherche d'images pour &quot;animals forest png&quot;">
            <a:extLst>
              <a:ext uri="{FF2B5EF4-FFF2-40B4-BE49-F238E27FC236}">
                <a16:creationId xmlns:a16="http://schemas.microsoft.com/office/drawing/2014/main" id="{695D742D-5AE5-43E4-A6AE-EB5711D2361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4" y="3255287"/>
            <a:ext cx="2453776" cy="92656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E9834B7-F3B3-40A3-B256-A4A70339B0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7960" y="1468915"/>
            <a:ext cx="1398519" cy="16222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C2B2474-7B63-4AA5-BAED-BF559A2FF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5628" y="6209048"/>
            <a:ext cx="971728" cy="849568"/>
          </a:xfrm>
          <a:prstGeom prst="rect">
            <a:avLst/>
          </a:prstGeom>
        </p:spPr>
      </p:pic>
      <p:pic>
        <p:nvPicPr>
          <p:cNvPr id="1026" name="Picture 2" descr="Résultat de recherche d'images pour &quot;bat watercolor png&quot;">
            <a:extLst>
              <a:ext uri="{FF2B5EF4-FFF2-40B4-BE49-F238E27FC236}">
                <a16:creationId xmlns:a16="http://schemas.microsoft.com/office/drawing/2014/main" id="{DA99BBD5-0083-4B80-8C03-5BADA824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5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66" y="-305688"/>
            <a:ext cx="1434474" cy="143447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7CDC57-3A95-4F20-93D6-4D5C7E8D40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85" l="0" r="100000">
                        <a14:foregroundMark x1="39583" y1="68041" x2="24167" y2="54639"/>
                        <a14:foregroundMark x1="32917" y1="52577" x2="40000" y2="39691"/>
                        <a14:foregroundMark x1="37083" y1="39691" x2="73750" y2="49485"/>
                        <a14:foregroundMark x1="70000" y1="45876" x2="67500" y2="63918"/>
                        <a14:foregroundMark x1="67917" y1="71134" x2="65417" y2="71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617" y="6286000"/>
            <a:ext cx="625237" cy="5054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8C45F1E-0FA7-488A-9AD2-53EE76AB8450}"/>
              </a:ext>
            </a:extLst>
          </p:cNvPr>
          <p:cNvSpPr txBox="1"/>
          <p:nvPr/>
        </p:nvSpPr>
        <p:spPr>
          <a:xfrm>
            <a:off x="5876936" y="4525984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Elections messagers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695626E-0024-4E5A-A26A-1E85FA29B9FE}"/>
              </a:ext>
            </a:extLst>
          </p:cNvPr>
          <p:cNvSpPr txBox="1"/>
          <p:nvPr/>
        </p:nvSpPr>
        <p:spPr>
          <a:xfrm>
            <a:off x="4512406" y="4531343"/>
            <a:ext cx="1475037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Elections messagers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0E9824-0338-4860-8274-0596817398D0}"/>
              </a:ext>
            </a:extLst>
          </p:cNvPr>
          <p:cNvSpPr txBox="1"/>
          <p:nvPr/>
        </p:nvSpPr>
        <p:spPr>
          <a:xfrm>
            <a:off x="5197774" y="5959954"/>
            <a:ext cx="2833360" cy="266885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Conseils d’élèves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EFAED9C-1444-43B7-98E0-5EB742102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344" r="99688">
                        <a14:backgroundMark x1="19219" y1="46406" x2="19219" y2="4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2" y="4391299"/>
            <a:ext cx="949537" cy="94953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54B7AE4-3B46-476A-8383-6BD6B5A6F3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9512" l="10000" r="90000">
                        <a14:foregroundMark x1="44512" y1="33415" x2="54878" y2="31829"/>
                        <a14:foregroundMark x1="51220" y1="24268" x2="49756" y2="4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61" y="3642120"/>
            <a:ext cx="939920" cy="93992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C5D2B2E-5661-4016-8FC1-EAE6903F2D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60" y="3153608"/>
            <a:ext cx="3480633" cy="10969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177FC4-8516-443B-B748-407F4D6D8E1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0570" y="93640"/>
            <a:ext cx="3474506" cy="270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78E585-6824-4470-9969-5A74D6254E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24" b="99735" l="0" r="99330">
                        <a14:foregroundMark x1="2345" y1="86472" x2="5528" y2="88992"/>
                        <a14:foregroundMark x1="6365" y1="92573" x2="11223" y2="96684"/>
                        <a14:foregroundMark x1="35176" y1="95225" x2="37688" y2="95623"/>
                        <a14:foregroundMark x1="37856" y1="95623" x2="37856" y2="95623"/>
                        <a14:foregroundMark x1="35008" y1="95358" x2="34673" y2="95358"/>
                        <a14:foregroundMark x1="34673" y1="95358" x2="34003" y2="95093"/>
                        <a14:foregroundMark x1="34003" y1="93767" x2="34338" y2="93369"/>
                        <a14:foregroundMark x1="33166" y1="77056" x2="31491" y2="78647"/>
                        <a14:foregroundMark x1="29313" y1="79310" x2="31993" y2="82095"/>
                        <a14:foregroundMark x1="31993" y1="82228" x2="34003" y2="87533"/>
                        <a14:foregroundMark x1="37521" y1="30504" x2="22446" y2="39257"/>
                        <a14:foregroundMark x1="30988" y1="31432" x2="17588" y2="37268"/>
                        <a14:foregroundMark x1="15243" y1="39390" x2="10720" y2="44430"/>
                        <a14:foregroundMark x1="10720" y1="44430" x2="10888" y2="45756"/>
                        <a14:foregroundMark x1="39363" y1="53183" x2="47906" y2="51459"/>
                        <a14:foregroundMark x1="47571" y1="50133" x2="46064" y2="36472"/>
                        <a14:foregroundMark x1="44724" y1="35279" x2="42379" y2="34881"/>
                        <a14:foregroundMark x1="81407" y1="48011" x2="85930" y2="47613"/>
                        <a14:foregroundMark x1="86935" y1="47082" x2="88107" y2="46552"/>
                        <a14:foregroundMark x1="88945" y1="45623" x2="88945" y2="45225"/>
                        <a14:foregroundMark x1="88945" y1="44960" x2="88945" y2="44960"/>
                        <a14:foregroundMark x1="89112" y1="44695" x2="89112" y2="44695"/>
                        <a14:foregroundMark x1="70687" y1="84085" x2="75377" y2="94828"/>
                        <a14:foregroundMark x1="74372" y1="89125" x2="74372" y2="83289"/>
                        <a14:foregroundMark x1="83585" y1="82891" x2="80570" y2="83156"/>
                        <a14:foregroundMark x1="80570" y1="83156" x2="58961" y2="86472"/>
                        <a14:foregroundMark x1="58124" y1="86472" x2="48576" y2="87135"/>
                        <a14:foregroundMark x1="27806" y1="78647" x2="29648" y2="79310"/>
                        <a14:foregroundMark x1="29313" y1="81034" x2="29481" y2="81167"/>
                        <a14:foregroundMark x1="31323" y1="82493" x2="31323" y2="82493"/>
                        <a14:foregroundMark x1="31826" y1="83289" x2="31826" y2="83289"/>
                        <a14:foregroundMark x1="31993" y1="87003" x2="31491" y2="87003"/>
                        <a14:foregroundMark x1="32663" y1="86605" x2="34171" y2="88196"/>
                        <a14:foregroundMark x1="33668" y1="88727" x2="34506" y2="90053"/>
                        <a14:foregroundMark x1="45729" y1="85013" x2="45729" y2="85013"/>
                        <a14:foregroundMark x1="11725" y1="69761" x2="13903" y2="66844"/>
                        <a14:backgroundMark x1="42881" y1="87401" x2="44724" y2="88196"/>
                        <a14:backgroundMark x1="56784" y1="39125" x2="56784" y2="39125"/>
                        <a14:backgroundMark x1="57119" y1="38992" x2="57119" y2="389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8065" y="377518"/>
            <a:ext cx="2136041" cy="26977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558B78-5592-4072-9E82-BAA447DDCD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53" b="93702" l="0" r="99783">
                        <a14:foregroundMark x1="49457" y1="42557" x2="49457" y2="42557"/>
                        <a14:foregroundMark x1="66957" y1="37023" x2="66957" y2="37023"/>
                        <a14:foregroundMark x1="84348" y1="24427" x2="84348" y2="24427"/>
                        <a14:foregroundMark x1="69348" y1="40267" x2="69348" y2="40267"/>
                        <a14:foregroundMark x1="17935" y1="78817" x2="23261" y2="45611"/>
                        <a14:foregroundMark x1="27065" y1="78244" x2="31304" y2="59542"/>
                        <a14:foregroundMark x1="39565" y1="70611" x2="40978" y2="87405"/>
                        <a14:foregroundMark x1="40000" y1="52863" x2="39891" y2="62595"/>
                        <a14:foregroundMark x1="49891" y1="54580" x2="48261" y2="60305"/>
                        <a14:foregroundMark x1="48587" y1="66603" x2="54348" y2="62595"/>
                        <a14:foregroundMark x1="69674" y1="51718" x2="71413" y2="60496"/>
                        <a14:foregroundMark x1="63587" y1="43130" x2="67283" y2="44466"/>
                        <a14:foregroundMark x1="68804" y1="48855" x2="69674" y2="47710"/>
                        <a14:foregroundMark x1="71196" y1="45611" x2="68804" y2="49046"/>
                        <a14:foregroundMark x1="68043" y1="44466" x2="67283" y2="42366"/>
                        <a14:foregroundMark x1="74457" y1="21183" x2="83804" y2="10496"/>
                        <a14:foregroundMark x1="84348" y1="10687" x2="87500" y2="18893"/>
                        <a14:foregroundMark x1="86957" y1="22137" x2="86739" y2="23855"/>
                        <a14:foregroundMark x1="84783" y1="27290" x2="84783" y2="27290"/>
                        <a14:foregroundMark x1="84674" y1="41603" x2="88696" y2="73282"/>
                        <a14:backgroundMark x1="39239" y1="59924" x2="39239" y2="59924"/>
                        <a14:backgroundMark x1="36848" y1="61260" x2="36848" y2="61260"/>
                        <a14:backgroundMark x1="35978" y1="61641" x2="35978" y2="61641"/>
                        <a14:backgroundMark x1="69022" y1="55725" x2="68913" y2="55153"/>
                        <a14:backgroundMark x1="69565" y1="54771" x2="69565" y2="54771"/>
                        <a14:backgroundMark x1="70000" y1="56870" x2="70000" y2="56870"/>
                        <a14:backgroundMark x1="71739" y1="52099" x2="71739" y2="52099"/>
                        <a14:backgroundMark x1="71739" y1="52099" x2="71630" y2="53244"/>
                        <a14:backgroundMark x1="82935" y1="64695" x2="82935" y2="64695"/>
                        <a14:backgroundMark x1="82826" y1="65840" x2="82826" y2="65840"/>
                        <a14:backgroundMark x1="20217" y1="56107" x2="20217" y2="5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95" y="1479834"/>
            <a:ext cx="2885815" cy="16436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98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7d0a243b0ab7012dfd45e7584d919009">
            <a:extLst>
              <a:ext uri="{FF2B5EF4-FFF2-40B4-BE49-F238E27FC236}">
                <a16:creationId xmlns:a16="http://schemas.microsoft.com/office/drawing/2014/main" id="{C136A792-70CC-48CB-B424-0B429F5ED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690070" y="178399"/>
            <a:ext cx="6889632" cy="1369658"/>
          </a:xfrm>
          <a:prstGeom prst="round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936366"/>
              </p:ext>
            </p:extLst>
          </p:nvPr>
        </p:nvGraphicFramePr>
        <p:xfrm>
          <a:off x="164599" y="2488952"/>
          <a:ext cx="10352008" cy="4783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8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5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49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7110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211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rgbClr val="7A39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fr-FR" sz="3100" b="1" kern="1200" dirty="0">
                        <a:solidFill>
                          <a:schemeClr val="bg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0833" y1="32653" x2="20833" y2="3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317">
            <a:off x="4092251" y="3849549"/>
            <a:ext cx="684901" cy="65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594639" y="4318669"/>
            <a:ext cx="10891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Armistice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21" y="647358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322681" y="5105040"/>
            <a:ext cx="173826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des droits </a:t>
            </a:r>
            <a:b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de l’enfant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434701" y="5938262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Thanksgiving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FBC6F65-35A4-4AC2-BF1C-0984820ABD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98222">
                        <a14:foregroundMark x1="59556" y1="59032" x2="59556" y2="69677"/>
                        <a14:foregroundMark x1="8444" y1="87823" x2="13556" y2="94516"/>
                        <a14:foregroundMark x1="20111" y1="81210" x2="23778" y2="83871"/>
                        <a14:foregroundMark x1="24000" y1="90484" x2="26000" y2="92500"/>
                        <a14:foregroundMark x1="87333" y1="92016" x2="90111" y2="88790"/>
                        <a14:foregroundMark x1="78333" y1="85081" x2="76778" y2="88145"/>
                        <a14:foregroundMark x1="93222" y1="84435" x2="95222" y2="8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15"/>
          <a:stretch/>
        </p:blipFill>
        <p:spPr>
          <a:xfrm>
            <a:off x="4470271" y="1088393"/>
            <a:ext cx="1711977" cy="156112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9752822-9872-4382-93EF-F9C03238A0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227" b="95887" l="3723" r="96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66"/>
          <a:stretch/>
        </p:blipFill>
        <p:spPr>
          <a:xfrm>
            <a:off x="6262383" y="1265362"/>
            <a:ext cx="2278716" cy="15220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D66E50A-3302-43FC-BD40-EC7F505187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088" b="52459" l="46667" r="97467">
                        <a14:backgroundMark x1="61467" y1="35634" x2="61467" y2="3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0" t="19828" b="46919"/>
          <a:stretch/>
        </p:blipFill>
        <p:spPr>
          <a:xfrm flipH="1">
            <a:off x="8287698" y="1119294"/>
            <a:ext cx="2547074" cy="11747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F8AA451-BD06-4B0A-869D-A5FF2BA237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3804" y="5412770"/>
            <a:ext cx="1076325" cy="55245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117C628F-D2F2-45D1-B949-994BB12D9822}"/>
              </a:ext>
            </a:extLst>
          </p:cNvPr>
          <p:cNvSpPr txBox="1"/>
          <p:nvPr/>
        </p:nvSpPr>
        <p:spPr>
          <a:xfrm>
            <a:off x="7339904" y="5948670"/>
            <a:ext cx="1738261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Rencontre </a:t>
            </a:r>
            <a:b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0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parents - enseignant</a:t>
            </a:r>
          </a:p>
        </p:txBody>
      </p:sp>
      <p:pic>
        <p:nvPicPr>
          <p:cNvPr id="29" name="Image 28" descr="Résultat de recherche d'images pour &quot;meeting teacher png&quot;">
            <a:extLst>
              <a:ext uri="{FF2B5EF4-FFF2-40B4-BE49-F238E27FC236}">
                <a16:creationId xmlns:a16="http://schemas.microsoft.com/office/drawing/2014/main" id="{A3E77B03-7DF1-49B5-9CED-CBB9CA432F1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94"/>
          <a:stretch/>
        </p:blipFill>
        <p:spPr bwMode="auto">
          <a:xfrm>
            <a:off x="8779139" y="5696612"/>
            <a:ext cx="563607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 descr="Résultat de recherche d'images pour &quot;meeting teacher png&quot;">
            <a:extLst>
              <a:ext uri="{FF2B5EF4-FFF2-40B4-BE49-F238E27FC236}">
                <a16:creationId xmlns:a16="http://schemas.microsoft.com/office/drawing/2014/main" id="{9AD1F326-FAE7-4DF2-891E-1020DE045D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519"/>
          <a:stretch/>
        </p:blipFill>
        <p:spPr bwMode="auto">
          <a:xfrm>
            <a:off x="6799348" y="5685312"/>
            <a:ext cx="859460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Image 2048">
            <a:extLst>
              <a:ext uri="{FF2B5EF4-FFF2-40B4-BE49-F238E27FC236}">
                <a16:creationId xmlns:a16="http://schemas.microsoft.com/office/drawing/2014/main" id="{0213A7FB-A0BD-4B7A-A9B3-69DE5E083B9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/>
          <a:stretch/>
        </p:blipFill>
        <p:spPr>
          <a:xfrm>
            <a:off x="174191" y="75832"/>
            <a:ext cx="3421320" cy="232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F6A5101-20CB-46FE-A75D-CB09BE4C97A4}"/>
              </a:ext>
            </a:extLst>
          </p:cNvPr>
          <p:cNvSpPr txBox="1"/>
          <p:nvPr/>
        </p:nvSpPr>
        <p:spPr>
          <a:xfrm>
            <a:off x="3802882" y="-142235"/>
            <a:ext cx="71977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6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N</a:t>
            </a:r>
            <a:r>
              <a:rPr lang="fr-FR" sz="6600" dirty="0">
                <a:solidFill>
                  <a:srgbClr val="7A39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ovembre 2021</a:t>
            </a:r>
            <a:endParaRPr lang="fr-FR" sz="6600" dirty="0">
              <a:solidFill>
                <a:srgbClr val="7A39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bel Alt" panose="02000000000000000000" pitchFamily="2" charset="0"/>
              <a:ea typeface="pastel" pitchFamily="2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87394ED-0F17-4AAC-BB80-17633101BC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256" b="100000" l="208" r="100000">
                        <a14:foregroundMark x1="26574" y1="41728" x2="59377" y2="42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2498" y="222785"/>
            <a:ext cx="1382582" cy="143999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8A4CE7-C2A3-4821-9858-850DA2788C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68" b="100000" l="87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523" y="1113977"/>
            <a:ext cx="1382581" cy="147888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9C617D-FBB8-43ED-AA2E-2E7D228BE3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4614" l="0" r="100000">
                        <a14:foregroundMark x1="70050" y1="31213" x2="92801" y2="44776"/>
                        <a14:foregroundMark x1="89849" y1="40493" x2="92009" y2="38936"/>
                        <a14:foregroundMark x1="93305" y1="44646" x2="97840" y2="40753"/>
                        <a14:foregroundMark x1="98488" y1="39520" x2="98488" y2="38092"/>
                        <a14:foregroundMark x1="92009" y1="38222" x2="93089" y2="35042"/>
                        <a14:foregroundMark x1="84377" y1="39195" x2="87617" y2="35886"/>
                        <a14:foregroundMark x1="79482" y1="36859" x2="83153" y2="34263"/>
                        <a14:foregroundMark x1="75450" y1="33420" x2="77898" y2="31473"/>
                        <a14:foregroundMark x1="71346" y1="30500" x2="76386" y2="27060"/>
                        <a14:foregroundMark x1="79482" y1="27450" x2="79122" y2="30110"/>
                        <a14:foregroundMark x1="59611" y1="70668" x2="79410" y2="40299"/>
                        <a14:foregroundMark x1="30166" y1="61518" x2="43844" y2="61778"/>
                        <a14:foregroundMark x1="84305" y1="31927" x2="84305" y2="31927"/>
                        <a14:foregroundMark x1="89129" y1="32966" x2="89129" y2="32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3627" y="1299468"/>
            <a:ext cx="1206488" cy="133851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3A5A05E-F00D-4702-813D-BAFE6D28C95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510" y1="6119" x2="32881" y2="25546"/>
                        <a14:foregroundMark x1="70078" y1="50834" x2="75956" y2="43475"/>
                        <a14:foregroundMark x1="68804" y1="52418" x2="72791" y2="49123"/>
                        <a14:foregroundMark x1="75627" y1="47540" x2="87012" y2="36671"/>
                        <a14:foregroundMark x1="87916" y1="36286" x2="90382" y2="37741"/>
                        <a14:foregroundMark x1="92972" y1="56098" x2="96958" y2="54386"/>
                        <a14:foregroundMark x1="40855" y1="63286" x2="39334" y2="77578"/>
                        <a14:foregroundMark x1="36745" y1="77963" x2="30662" y2="83697"/>
                        <a14:foregroundMark x1="37238" y1="93453" x2="29593" y2="93239"/>
                        <a14:foregroundMark x1="19030" y1="96149" x2="14838" y2="92854"/>
                        <a14:foregroundMark x1="16112" y1="89089" x2="28566" y2="59264"/>
                        <a14:foregroundMark x1="23387" y1="20881" x2="32552" y2="21994"/>
                        <a14:foregroundMark x1="34772" y1="18571" x2="36539" y2="20668"/>
                        <a14:foregroundMark x1="36293" y1="16474" x2="35717" y2="21609"/>
                        <a14:foregroundMark x1="21619" y1="21395" x2="25154" y2="26273"/>
                        <a14:foregroundMark x1="43321" y1="63757" x2="29716" y2="77107"/>
                        <a14:foregroundMark x1="32676" y1="70603" x2="38635" y2="60719"/>
                        <a14:foregroundMark x1="75134" y1="41421" x2="75832" y2="39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32" y="913154"/>
            <a:ext cx="1749287" cy="16802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DB38FC94-8638-4AC9-8E89-A3EFB4CD5E49}"/>
              </a:ext>
            </a:extLst>
          </p:cNvPr>
          <p:cNvSpPr txBox="1"/>
          <p:nvPr/>
        </p:nvSpPr>
        <p:spPr>
          <a:xfrm>
            <a:off x="48771" y="3550743"/>
            <a:ext cx="1738261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La Toussaint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815CBB-9FA3-4C03-93FA-2DFC450D68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230" l="0" r="100000">
                        <a14:backgroundMark x1="81779" y1="74668" x2="81059" y2="76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6396" y="6046491"/>
            <a:ext cx="1612501" cy="135700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2CB082-30E6-4123-948F-3A9C9556EC2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913" b="99794" l="0" r="975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3878" y="5977612"/>
            <a:ext cx="1612501" cy="152457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24510CE-9162-4377-9F47-A107FDA2109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802" b="99281" l="0" r="997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5814" y="6003838"/>
            <a:ext cx="1097444" cy="14256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EA12C3-8D18-4383-84A0-1C6744118EC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951" l="0" r="899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6379" y="6866229"/>
            <a:ext cx="1023192" cy="61114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66CCF5A-8F2A-4805-8C39-C4EE140499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21" b="9436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3965" y="6810899"/>
            <a:ext cx="862174" cy="72180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7C9B3D1-2C57-41ED-9ACD-697E2EAD231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515" b="100000" l="704" r="96700">
                        <a14:foregroundMark x1="77827" y1="72469" x2="77827" y2="72469"/>
                        <a14:foregroundMark x1="73251" y1="29139" x2="73251" y2="29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9416" y="6514935"/>
            <a:ext cx="1628263" cy="7571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50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7d0a243b0ab7012dfd45e7584d919009">
            <a:extLst>
              <a:ext uri="{FF2B5EF4-FFF2-40B4-BE49-F238E27FC236}">
                <a16:creationId xmlns:a16="http://schemas.microsoft.com/office/drawing/2014/main" id="{F385F72D-CA41-410C-AE92-1CF990AD2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241070-A2A0-49C6-A979-56FA9ECC5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r="5680"/>
          <a:stretch/>
        </p:blipFill>
        <p:spPr>
          <a:xfrm>
            <a:off x="154421" y="176716"/>
            <a:ext cx="3923629" cy="258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D017E0-A8C3-413B-BC4C-13A6B6B1F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0" b="98990" l="0" r="100000">
                        <a14:foregroundMark x1="39286" y1="26599" x2="49405" y2="24579"/>
                        <a14:foregroundMark x1="58929" y1="52189" x2="69048" y2="59596"/>
                        <a14:foregroundMark x1="65476" y1="60943" x2="61310" y2="60606"/>
                        <a14:backgroundMark x1="25595" y1="12795" x2="13690" y2="21212"/>
                        <a14:backgroundMark x1="7738" y1="26599" x2="7143" y2="38721"/>
                        <a14:backgroundMark x1="7738" y1="51178" x2="10714" y2="57912"/>
                        <a14:backgroundMark x1="5952" y1="51178" x2="7143" y2="70707"/>
                        <a14:backgroundMark x1="9524" y1="71717" x2="9524" y2="71717"/>
                        <a14:backgroundMark x1="2976" y1="73737" x2="2381" y2="80808"/>
                        <a14:backgroundMark x1="1786" y1="82492" x2="16071" y2="96633"/>
                        <a14:backgroundMark x1="20833" y1="94613" x2="40476" y2="93603"/>
                        <a14:backgroundMark x1="44048" y1="92256" x2="51190" y2="85859"/>
                        <a14:backgroundMark x1="51786" y1="82492" x2="51786" y2="82492"/>
                        <a14:backgroundMark x1="97619" y1="73737" x2="87500" y2="84848"/>
                        <a14:backgroundMark x1="91071" y1="81481" x2="99405" y2="68350"/>
                        <a14:backgroundMark x1="89881" y1="6061" x2="98214" y2="14478"/>
                        <a14:backgroundMark x1="94643" y1="14815" x2="98810" y2="20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9163" y="646471"/>
            <a:ext cx="1295748" cy="22906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à coins arrondis 2"/>
          <p:cNvSpPr/>
          <p:nvPr/>
        </p:nvSpPr>
        <p:spPr>
          <a:xfrm>
            <a:off x="4190162" y="178399"/>
            <a:ext cx="6389539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540386" y="-37891"/>
            <a:ext cx="5782250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D</a:t>
            </a:r>
            <a:r>
              <a:rPr lang="fr-FR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é</a:t>
            </a:r>
            <a:r>
              <a:rPr lang="fr-FR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cembre 2021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62681"/>
              </p:ext>
            </p:extLst>
          </p:nvPr>
        </p:nvGraphicFramePr>
        <p:xfrm>
          <a:off x="166255" y="2830159"/>
          <a:ext cx="10400624" cy="4448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6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03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94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382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950"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9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959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905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079235" y="6137663"/>
            <a:ext cx="1268329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Hiver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719960" y="5388400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5" name="Picture 6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72" y="5053693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063945-8700-48E0-833A-0B325DACF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667" y1="48953" x2="50667" y2="4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35" y="5661162"/>
            <a:ext cx="790210" cy="75508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7726158" y="6085976"/>
            <a:ext cx="1262875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Noël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BEE79C9-617E-423F-BEEA-01BE13C4B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5459" y1="50284" x2="16908" y2="43750"/>
                        <a14:foregroundMark x1="45411" y1="6818" x2="57005" y2="6250"/>
                        <a14:foregroundMark x1="54589" y1="5398" x2="57488" y2="5398"/>
                        <a14:foregroundMark x1="49758" y1="5398" x2="54589" y2="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8525" y="923659"/>
            <a:ext cx="1190315" cy="20241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DDAD50E-E14A-4843-8569-6E52DBB3F3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179" y1="81967" x2="59487" y2="81967"/>
                        <a14:foregroundMark x1="45128" y1="81148" x2="47179" y2="79918"/>
                        <a14:foregroundMark x1="45641" y1="79098" x2="56410" y2="79508"/>
                        <a14:foregroundMark x1="47179" y1="77869" x2="63077" y2="77869"/>
                        <a14:foregroundMark x1="44103" y1="34016" x2="81538" y2="62705"/>
                        <a14:foregroundMark x1="52821" y1="30738" x2="81026" y2="57787"/>
                        <a14:foregroundMark x1="57436" y1="25410" x2="85641" y2="60246"/>
                        <a14:foregroundMark x1="53333" y1="26230" x2="70256" y2="57787"/>
                        <a14:foregroundMark x1="53846" y1="19672" x2="66667" y2="61066"/>
                        <a14:foregroundMark x1="44615" y1="27049" x2="37436" y2="59016"/>
                        <a14:backgroundMark x1="83590" y1="55328" x2="83590" y2="55328"/>
                        <a14:backgroundMark x1="85641" y1="55328" x2="85641" y2="55328"/>
                        <a14:backgroundMark x1="80000" y1="56967" x2="80000" y2="56967"/>
                        <a14:backgroundMark x1="82051" y1="59836" x2="82051" y2="59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1209" y="977531"/>
            <a:ext cx="1662323" cy="208003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DEAC700-1F71-490D-835F-378C694C5A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882" y1="24419" x2="5882" y2="24419"/>
                        <a14:foregroundMark x1="3030" y1="43605" x2="3030" y2="43605"/>
                        <a14:foregroundMark x1="12121" y1="22674" x2="13012" y2="21512"/>
                        <a14:foregroundMark x1="18895" y1="19767" x2="18895" y2="19767"/>
                        <a14:foregroundMark x1="23708" y1="27326" x2="23708" y2="27326"/>
                        <a14:foregroundMark x1="14439" y1="69186" x2="14439" y2="69186"/>
                        <a14:foregroundMark x1="10873" y1="66279" x2="10873" y2="66279"/>
                        <a14:foregroundMark x1="8200" y1="56395" x2="8200" y2="56395"/>
                        <a14:foregroundMark x1="21925" y1="66860" x2="33333" y2="58721"/>
                        <a14:foregroundMark x1="6952" y1="33721" x2="19430" y2="48837"/>
                        <a14:foregroundMark x1="33155" y1="82558" x2="37077" y2="70349"/>
                        <a14:foregroundMark x1="69162" y1="67442" x2="81462" y2="66860"/>
                        <a14:foregroundMark x1="74153" y1="70349" x2="81105" y2="74419"/>
                        <a14:foregroundMark x1="76292" y1="70349" x2="83244" y2="76744"/>
                        <a14:foregroundMark x1="62745" y1="51744" x2="66132" y2="35465"/>
                        <a14:foregroundMark x1="84670" y1="20349" x2="84670" y2="20349"/>
                        <a14:foregroundMark x1="89483" y1="13372" x2="89483" y2="13372"/>
                        <a14:foregroundMark x1="97148" y1="22674" x2="97148" y2="22674"/>
                        <a14:foregroundMark x1="92157" y1="48837" x2="92157" y2="48837"/>
                        <a14:foregroundMark x1="90196" y1="29651" x2="90196" y2="29651"/>
                        <a14:foregroundMark x1="82531" y1="43605" x2="86096" y2="33721"/>
                        <a14:backgroundMark x1="80570" y1="62791" x2="80570" y2="62791"/>
                        <a14:backgroundMark x1="67023" y1="54070" x2="67023" y2="54070"/>
                        <a14:backgroundMark x1="22638" y1="59884" x2="22638" y2="59884"/>
                        <a14:backgroundMark x1="19608" y1="54651" x2="19608" y2="5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0715" y="1537817"/>
            <a:ext cx="3040306" cy="9321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55B18C9F-A34F-4899-9295-39992734F76F}"/>
              </a:ext>
            </a:extLst>
          </p:cNvPr>
          <p:cNvSpPr txBox="1"/>
          <p:nvPr/>
        </p:nvSpPr>
        <p:spPr>
          <a:xfrm>
            <a:off x="1545259" y="4666765"/>
            <a:ext cx="1839225" cy="266885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Chorale de Noël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1ABD6C8D-FC1F-433B-814A-D9CBCA9D79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167" l="0" r="100000">
                        <a14:foregroundMark x1="12800" y1="45556" x2="15467" y2="41944"/>
                        <a14:foregroundMark x1="16800" y1="41111" x2="21067" y2="29444"/>
                        <a14:foregroundMark x1="20533" y1="26944" x2="20800" y2="18611"/>
                        <a14:foregroundMark x1="21333" y1="17778" x2="25067" y2="15556"/>
                        <a14:foregroundMark x1="26667" y1="14722" x2="28267" y2="14722"/>
                        <a14:foregroundMark x1="29333" y1="14722" x2="29333" y2="14722"/>
                        <a14:foregroundMark x1="34667" y1="16111" x2="34667" y2="16111"/>
                        <a14:foregroundMark x1="36000" y1="20833" x2="36000" y2="20833"/>
                        <a14:foregroundMark x1="37067" y1="23889" x2="37067" y2="23889"/>
                        <a14:foregroundMark x1="37067" y1="26111" x2="36533" y2="27778"/>
                        <a14:foregroundMark x1="36000" y1="31111" x2="35733" y2="31944"/>
                        <a14:foregroundMark x1="35733" y1="34722" x2="35733" y2="34722"/>
                        <a14:foregroundMark x1="34933" y1="36111" x2="34933" y2="36111"/>
                        <a14:foregroundMark x1="34133" y1="36667" x2="34133" y2="36667"/>
                        <a14:foregroundMark x1="41333" y1="39722" x2="42400" y2="39167"/>
                        <a14:foregroundMark x1="42667" y1="38056" x2="42667" y2="38056"/>
                        <a14:foregroundMark x1="43200" y1="37222" x2="44000" y2="36111"/>
                        <a14:foregroundMark x1="44267" y1="35556" x2="45067" y2="32500"/>
                        <a14:foregroundMark x1="46133" y1="30000" x2="46133" y2="30000"/>
                        <a14:foregroundMark x1="47733" y1="28889" x2="48533" y2="28611"/>
                        <a14:foregroundMark x1="49867" y1="29722" x2="52800" y2="32500"/>
                        <a14:foregroundMark x1="54933" y1="34722" x2="56533" y2="37778"/>
                        <a14:foregroundMark x1="56533" y1="38889" x2="56533" y2="39722"/>
                        <a14:foregroundMark x1="57867" y1="40833" x2="57867" y2="40833"/>
                        <a14:foregroundMark x1="63733" y1="41111" x2="67733" y2="40556"/>
                        <a14:foregroundMark x1="69600" y1="40278" x2="70933" y2="40278"/>
                        <a14:foregroundMark x1="79467" y1="41667" x2="83200" y2="41944"/>
                        <a14:foregroundMark x1="85600" y1="42778" x2="86400" y2="42778"/>
                        <a14:foregroundMark x1="88267" y1="42778" x2="90133" y2="42778"/>
                        <a14:foregroundMark x1="90933" y1="42778" x2="90933" y2="42778"/>
                        <a14:foregroundMark x1="94400" y1="45000" x2="94400" y2="45000"/>
                        <a14:foregroundMark x1="94400" y1="50556" x2="92800" y2="53056"/>
                        <a14:foregroundMark x1="92267" y1="56944" x2="91733" y2="57778"/>
                        <a14:foregroundMark x1="91200" y1="60278" x2="88800" y2="62778"/>
                        <a14:foregroundMark x1="86400" y1="64167" x2="32533" y2="61667"/>
                        <a14:foregroundMark x1="21067" y1="56667" x2="58667" y2="49444"/>
                        <a14:foregroundMark x1="37600" y1="38056" x2="77867" y2="52778"/>
                        <a14:foregroundMark x1="46933" y1="46667" x2="65600" y2="58889"/>
                        <a14:foregroundMark x1="20800" y1="45000" x2="79200" y2="60833"/>
                        <a14:foregroundMark x1="26933" y1="50556" x2="71733" y2="55000"/>
                        <a14:foregroundMark x1="39200" y1="39167" x2="88533" y2="48611"/>
                        <a14:foregroundMark x1="25067" y1="25000" x2="25867" y2="48056"/>
                        <a14:foregroundMark x1="28533" y1="23056" x2="28267" y2="43611"/>
                        <a14:foregroundMark x1="33067" y1="40833" x2="56533" y2="40556"/>
                        <a14:foregroundMark x1="38133" y1="43333" x2="28000" y2="46667"/>
                        <a14:foregroundMark x1="56267" y1="46667" x2="56267" y2="46667"/>
                        <a14:foregroundMark x1="26400" y1="51667" x2="22667" y2="52778"/>
                        <a14:foregroundMark x1="17067" y1="53611" x2="16000" y2="53611"/>
                        <a14:foregroundMark x1="12800" y1="46667" x2="6933" y2="50556"/>
                        <a14:foregroundMark x1="7200" y1="51389" x2="10133" y2="76389"/>
                        <a14:foregroundMark x1="11733" y1="77222" x2="13867" y2="77222"/>
                        <a14:foregroundMark x1="13600" y1="80278" x2="20000" y2="76111"/>
                        <a14:foregroundMark x1="20800" y1="76111" x2="29600" y2="81944"/>
                        <a14:foregroundMark x1="21333" y1="82222" x2="27200" y2="83611"/>
                        <a14:foregroundMark x1="28800" y1="85000" x2="37067" y2="82500"/>
                        <a14:foregroundMark x1="36533" y1="81944" x2="36000" y2="66667"/>
                        <a14:foregroundMark x1="46133" y1="69444" x2="52800" y2="74444"/>
                        <a14:foregroundMark x1="52800" y1="74167" x2="68000" y2="72778"/>
                        <a14:foregroundMark x1="66400" y1="72500" x2="84267" y2="67222"/>
                        <a14:foregroundMark x1="88267" y1="66667" x2="94667" y2="65278"/>
                        <a14:foregroundMark x1="95733" y1="60000" x2="93067" y2="43333"/>
                        <a14:foregroundMark x1="93067" y1="41944" x2="68533" y2="41667"/>
                        <a14:foregroundMark x1="72533" y1="40556" x2="72533" y2="40556"/>
                        <a14:foregroundMark x1="56533" y1="47222" x2="45067" y2="50556"/>
                        <a14:foregroundMark x1="61067" y1="46111" x2="44267" y2="43333"/>
                        <a14:foregroundMark x1="7733" y1="54444" x2="25600" y2="81944"/>
                        <a14:foregroundMark x1="22400" y1="57778" x2="30667" y2="80000"/>
                        <a14:foregroundMark x1="18400" y1="50278" x2="25600" y2="59444"/>
                        <a14:foregroundMark x1="13867" y1="55000" x2="13867" y2="47778"/>
                        <a14:foregroundMark x1="45067" y1="74167" x2="48267" y2="75000"/>
                        <a14:foregroundMark x1="51200" y1="76944" x2="61067" y2="73333"/>
                        <a14:foregroundMark x1="64533" y1="75833" x2="66400" y2="75833"/>
                        <a14:foregroundMark x1="68000" y1="75000" x2="72267" y2="73611"/>
                        <a14:backgroundMark x1="41333" y1="64444" x2="40267" y2="73056"/>
                        <a14:backgroundMark x1="40267" y1="31389" x2="42933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75" y="4027241"/>
            <a:ext cx="796691" cy="764823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009AF0A4-8E6A-48F9-B9A6-A3F1B290AD11}"/>
              </a:ext>
            </a:extLst>
          </p:cNvPr>
          <p:cNvSpPr txBox="1"/>
          <p:nvPr/>
        </p:nvSpPr>
        <p:spPr>
          <a:xfrm>
            <a:off x="21138" y="4671920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Ateliers de Noël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04D82FAD-D89E-462F-9EFA-1D90848B8A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6289" y1="14208" x2="8805" y2="4372"/>
                        <a14:backgroundMark x1="11321" y1="3825" x2="99371" y2="5464"/>
                        <a14:backgroundMark x1="3774" y1="31694" x2="6289" y2="7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24" y="4248075"/>
            <a:ext cx="449609" cy="517475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F6A9042-7A06-4DCD-A2A7-2A068FC8FCFE}"/>
              </a:ext>
            </a:extLst>
          </p:cNvPr>
          <p:cNvSpPr txBox="1"/>
          <p:nvPr/>
        </p:nvSpPr>
        <p:spPr>
          <a:xfrm>
            <a:off x="4504382" y="3929206"/>
            <a:ext cx="1839225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Ateliers de Noël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BF7C8A69-F54D-4BC1-87B9-7148A53ECA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6289" y1="14208" x2="8805" y2="4372"/>
                        <a14:backgroundMark x1="11321" y1="3825" x2="99371" y2="5464"/>
                        <a14:backgroundMark x1="3774" y1="31694" x2="6289" y2="76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7968" y="3505361"/>
            <a:ext cx="449609" cy="51747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E5AD4AA-033F-4B73-81D2-EB12911E9FE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r="74334"/>
          <a:stretch/>
        </p:blipFill>
        <p:spPr>
          <a:xfrm rot="16200000" flipH="1">
            <a:off x="8721208" y="5519611"/>
            <a:ext cx="775681" cy="29156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D7F1C62-79D1-4A31-A47D-A9E11FF4B1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42" y="5770701"/>
            <a:ext cx="878175" cy="964642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74A98199-7A8C-40BA-B667-E46DC0541A6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1" r="74334" b="3779"/>
          <a:stretch/>
        </p:blipFill>
        <p:spPr>
          <a:xfrm rot="16200000" flipH="1">
            <a:off x="532296" y="3126697"/>
            <a:ext cx="775681" cy="15077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18B19E-79BD-4031-8990-D02B304F207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381" l="0" r="99314">
                        <a14:foregroundMark x1="76201" y1="41443" x2="85355" y2="47423"/>
                        <a14:foregroundMark x1="60183" y1="84536" x2="57895" y2="89691"/>
                        <a14:foregroundMark x1="67506" y1="85155" x2="69565" y2="82474"/>
                        <a14:foregroundMark x1="67506" y1="84330" x2="67506" y2="84330"/>
                        <a14:foregroundMark x1="47140" y1="91340" x2="36842" y2="98557"/>
                        <a14:foregroundMark x1="11899" y1="96907" x2="18993" y2="99381"/>
                        <a14:foregroundMark x1="26087" y1="46186" x2="27002" y2="38144"/>
                        <a14:foregroundMark x1="39817" y1="26186" x2="39588" y2="23505"/>
                        <a14:foregroundMark x1="37529" y1="25361" x2="37529" y2="27423"/>
                        <a14:foregroundMark x1="39130" y1="29485" x2="37071" y2="31546"/>
                        <a14:foregroundMark x1="38444" y1="33814" x2="38444" y2="33814"/>
                        <a14:foregroundMark x1="41648" y1="38351" x2="45767" y2="39588"/>
                        <a14:foregroundMark x1="36842" y1="69072" x2="36384" y2="68247"/>
                        <a14:foregroundMark x1="57437" y1="84124" x2="58810" y2="79381"/>
                        <a14:foregroundMark x1="40503" y1="97113" x2="45995" y2="93608"/>
                        <a14:foregroundMark x1="51259" y1="13608" x2="51259" y2="13608"/>
                        <a14:foregroundMark x1="50114" y1="13814" x2="48513" y2="15464"/>
                        <a14:foregroundMark x1="47597" y1="15670" x2="46682" y2="16495"/>
                        <a14:foregroundMark x1="45767" y1="18969" x2="45767" y2="15464"/>
                        <a14:foregroundMark x1="52403" y1="13814" x2="52403" y2="13814"/>
                        <a14:foregroundMark x1="52403" y1="10928" x2="52403" y2="10928"/>
                        <a14:foregroundMark x1="27918" y1="36907" x2="29977" y2="37113"/>
                        <a14:foregroundMark x1="29291" y1="36082" x2="26087" y2="36289"/>
                        <a14:foregroundMark x1="55149" y1="37732" x2="55149" y2="37732"/>
                        <a14:foregroundMark x1="56293" y1="37732" x2="55149" y2="37938"/>
                        <a14:foregroundMark x1="53318" y1="37938" x2="53318" y2="37938"/>
                        <a14:foregroundMark x1="54920" y1="38969" x2="54920" y2="38969"/>
                        <a14:foregroundMark x1="55606" y1="38144" x2="55606" y2="38144"/>
                        <a14:foregroundMark x1="57208" y1="38144" x2="57208" y2="38144"/>
                        <a14:foregroundMark x1="59497" y1="38351" x2="59497" y2="38351"/>
                        <a14:foregroundMark x1="60412" y1="38351" x2="61785" y2="38144"/>
                        <a14:foregroundMark x1="65675" y1="36495" x2="65675" y2="36495"/>
                        <a14:foregroundMark x1="75286" y1="38557" x2="75286" y2="38557"/>
                        <a14:foregroundMark x1="89931" y1="45773" x2="90389" y2="45773"/>
                        <a14:foregroundMark x1="78032" y1="6804" x2="83066" y2="11546"/>
                        <a14:foregroundMark x1="52860" y1="27629" x2="61556" y2="34845"/>
                        <a14:backgroundMark x1="44165" y1="21856" x2="46911" y2="34227"/>
                        <a14:backgroundMark x1="48513" y1="45155" x2="50801" y2="55670"/>
                        <a14:backgroundMark x1="31808" y1="49278" x2="31350" y2="49897"/>
                        <a14:backgroundMark x1="11670" y1="52990" x2="4805" y2="70722"/>
                        <a14:backgroundMark x1="3890" y1="30722" x2="9840" y2="36289"/>
                        <a14:backgroundMark x1="11899" y1="37732" x2="14416" y2="38969"/>
                        <a14:backgroundMark x1="74142" y1="43918" x2="76659" y2="44948"/>
                        <a14:backgroundMark x1="77803" y1="45773" x2="81922" y2="49691"/>
                        <a14:backgroundMark x1="83982" y1="49897" x2="85812" y2="50722"/>
                        <a14:backgroundMark x1="93135" y1="57732" x2="96796" y2="64536"/>
                        <a14:backgroundMark x1="37757" y1="69072" x2="39130" y2="70103"/>
                        <a14:backgroundMark x1="54462" y1="30515" x2="50343" y2="27423"/>
                        <a14:backgroundMark x1="21739" y1="7423" x2="43478" y2="6186"/>
                        <a14:backgroundMark x1="14188" y1="9897" x2="21281" y2="11340"/>
                        <a14:backgroundMark x1="26316" y1="6186" x2="44851" y2="2474"/>
                        <a14:backgroundMark x1="7551" y1="12784" x2="9611" y2="12784"/>
                        <a14:backgroundMark x1="10069" y1="12371" x2="9382" y2="13402"/>
                        <a14:backgroundMark x1="43478" y1="74639" x2="45995" y2="77113"/>
                        <a14:backgroundMark x1="38902" y1="37938" x2="36842" y2="38969"/>
                        <a14:backgroundMark x1="72311" y1="32577" x2="75057" y2="32371"/>
                        <a14:backgroundMark x1="19451" y1="16701" x2="35469" y2="14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421" y="646471"/>
            <a:ext cx="1967745" cy="218388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07D99A3-25B7-446D-BDD6-E87346B000C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2" r="74334" b="1559"/>
          <a:stretch/>
        </p:blipFill>
        <p:spPr>
          <a:xfrm rot="5400000">
            <a:off x="2031330" y="3130885"/>
            <a:ext cx="775681" cy="1490309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F65C2A0-0FE1-4E9A-985D-715593E7F803}"/>
              </a:ext>
            </a:extLst>
          </p:cNvPr>
          <p:cNvSpPr txBox="1"/>
          <p:nvPr/>
        </p:nvSpPr>
        <p:spPr>
          <a:xfrm>
            <a:off x="6126200" y="4680773"/>
            <a:ext cx="1750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Marché de Noël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FF97378-C727-4E89-81E2-C821F5E357C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32" y="4285765"/>
            <a:ext cx="516582" cy="4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9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BBE521E4-A15B-4D2C-8574-75A182CC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965940" y="178399"/>
            <a:ext cx="6613761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445912"/>
              </p:ext>
            </p:extLst>
          </p:nvPr>
        </p:nvGraphicFramePr>
        <p:xfrm>
          <a:off x="232946" y="2671621"/>
          <a:ext cx="10215314" cy="52264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26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2633">
                  <a:extLst>
                    <a:ext uri="{9D8B030D-6E8A-4147-A177-3AD203B41FA5}">
                      <a16:colId xmlns:a16="http://schemas.microsoft.com/office/drawing/2014/main" val="3746759710"/>
                    </a:ext>
                  </a:extLst>
                </a:gridCol>
              </a:tblGrid>
              <a:tr h="559775"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836">
                <a:tc gridSpan="2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50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666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98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504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31</a:t>
                      </a:r>
                    </a:p>
                    <a:p>
                      <a:pPr algn="ctr"/>
                      <a:r>
                        <a:rPr lang="fr-F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9050">
                <a:tc gridSpan="8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/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mpd="sng">
                      <a:noFill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541981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662324" y="3590000"/>
            <a:ext cx="1128514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 de l‘an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15A1C75-3FFB-46C4-B5E1-0232BCDEE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/>
          <a:stretch/>
        </p:blipFill>
        <p:spPr>
          <a:xfrm rot="5400000">
            <a:off x="1301145" y="2156943"/>
            <a:ext cx="737651" cy="2874049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69" y="3617115"/>
            <a:ext cx="855663" cy="77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766077" y="4258704"/>
            <a:ext cx="1515450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Epiphanie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794" y="6242466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A59A63-A9CF-4F82-A346-134D66F3C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602" y1="13836" x2="35602" y2="13836"/>
                        <a14:foregroundMark x1="35079" y1="18239" x2="31937" y2="18239"/>
                        <a14:foregroundMark x1="28272" y1="17610" x2="36126" y2="19497"/>
                        <a14:foregroundMark x1="38220" y1="20126" x2="38220" y2="20126"/>
                        <a14:foregroundMark x1="38220" y1="17610" x2="38220" y2="17610"/>
                        <a14:foregroundMark x1="31414" y1="13208" x2="31414" y2="13208"/>
                        <a14:foregroundMark x1="31414" y1="13208" x2="31414" y2="13208"/>
                        <a14:foregroundMark x1="32984" y1="14465" x2="34555" y2="14465"/>
                        <a14:foregroundMark x1="38743" y1="14465" x2="38743" y2="14465"/>
                        <a14:foregroundMark x1="39791" y1="14465" x2="36649" y2="13836"/>
                        <a14:foregroundMark x1="35602" y1="12579" x2="35602" y2="12579"/>
                        <a14:foregroundMark x1="35602" y1="12579" x2="35602" y2="12579"/>
                        <a14:foregroundMark x1="68586" y1="54717" x2="68586" y2="54717"/>
                        <a14:foregroundMark x1="87958" y1="71698" x2="87958" y2="71698"/>
                        <a14:foregroundMark x1="82199" y1="65409" x2="82199" y2="65409"/>
                        <a14:foregroundMark x1="81675" y1="52830" x2="81675" y2="52830"/>
                        <a14:foregroundMark x1="73298" y1="50314" x2="73298" y2="50314"/>
                        <a14:foregroundMark x1="86911" y1="35849" x2="86911" y2="35849"/>
                        <a14:foregroundMark x1="84293" y1="35220" x2="84293" y2="35220"/>
                        <a14:foregroundMark x1="84293" y1="36478" x2="81152" y2="37107"/>
                        <a14:foregroundMark x1="78010" y1="23899" x2="78010" y2="23899"/>
                        <a14:foregroundMark x1="81152" y1="23270" x2="81152" y2="23270"/>
                        <a14:foregroundMark x1="81675" y1="21384" x2="81675" y2="21384"/>
                        <a14:foregroundMark x1="82199" y1="24528" x2="82199" y2="24528"/>
                        <a14:foregroundMark x1="93717" y1="44025" x2="91623" y2="44654"/>
                        <a14:foregroundMark x1="89529" y1="43396" x2="89529" y2="43396"/>
                        <a14:foregroundMark x1="91623" y1="41509" x2="92147" y2="38365"/>
                        <a14:foregroundMark x1="92147" y1="38365" x2="92147" y2="38365"/>
                        <a14:foregroundMark x1="67539" y1="65409" x2="67539" y2="62264"/>
                        <a14:foregroundMark x1="75916" y1="63522" x2="75916" y2="63522"/>
                        <a14:foregroundMark x1="76440" y1="63522" x2="76440" y2="63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12798" y="2933507"/>
            <a:ext cx="935439" cy="7787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B800CF-D4CE-49C0-A199-011ED8D0B8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693" y1="90256" x2="48185" y2="60000"/>
                        <a14:foregroundMark x1="62376" y1="58462" x2="84818" y2="12821"/>
                        <a14:foregroundMark x1="84818" y1="12821" x2="84158" y2="49231"/>
                        <a14:foregroundMark x1="76568" y1="15897" x2="82178" y2="8718"/>
                        <a14:foregroundMark x1="84158" y1="8205" x2="90759" y2="10256"/>
                        <a14:foregroundMark x1="79868" y1="9744" x2="86139" y2="7692"/>
                        <a14:foregroundMark x1="87789" y1="9744" x2="89769" y2="13846"/>
                        <a14:foregroundMark x1="62046" y1="55897" x2="60396" y2="57436"/>
                        <a14:foregroundMark x1="59736" y1="58974" x2="59736" y2="58974"/>
                        <a14:foregroundMark x1="60066" y1="62564" x2="60066" y2="62564"/>
                        <a14:foregroundMark x1="59736" y1="63590" x2="59736" y2="63590"/>
                        <a14:foregroundMark x1="73267" y1="66154" x2="73267" y2="66154"/>
                        <a14:foregroundMark x1="75908" y1="65641" x2="75908" y2="65641"/>
                        <a14:foregroundMark x1="39274" y1="77436" x2="40594" y2="63590"/>
                        <a14:foregroundMark x1="40594" y1="63590" x2="33333" y2="82051"/>
                        <a14:foregroundMark x1="58086" y1="55897" x2="62376" y2="4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456" y="1180800"/>
            <a:ext cx="2317062" cy="149117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45F83A-FD73-4BB6-BD42-C8CE366970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959" l="0" r="97778">
                        <a14:foregroundMark x1="44444" y1="49660" x2="48444" y2="63946"/>
                        <a14:foregroundMark x1="63111" y1="53061" x2="80444" y2="53061"/>
                        <a14:foregroundMark x1="76889" y1="53061" x2="78222" y2="31973"/>
                        <a14:foregroundMark x1="73333" y1="48980" x2="62667" y2="30612"/>
                        <a14:foregroundMark x1="85778" y1="44898" x2="94222" y2="40136"/>
                        <a14:foregroundMark x1="85333" y1="39456" x2="85333" y2="39456"/>
                        <a14:foregroundMark x1="76889" y1="35374" x2="75111" y2="33333"/>
                        <a14:foregroundMark x1="73778" y1="31973" x2="73778" y2="31973"/>
                        <a14:foregroundMark x1="67556" y1="32653" x2="65778" y2="35374"/>
                        <a14:foregroundMark x1="64444" y1="37415" x2="63556" y2="42177"/>
                        <a14:foregroundMark x1="63556" y1="46939" x2="63556" y2="46939"/>
                        <a14:foregroundMark x1="63556" y1="53741" x2="63556" y2="59184"/>
                        <a14:foregroundMark x1="64000" y1="66667" x2="64000" y2="66667"/>
                        <a14:foregroundMark x1="67556" y1="70748" x2="68889" y2="72789"/>
                        <a14:foregroundMark x1="71111" y1="74830" x2="71111" y2="74830"/>
                        <a14:foregroundMark x1="73778" y1="74830" x2="76444" y2="74830"/>
                        <a14:foregroundMark x1="81333" y1="74830" x2="86667" y2="72789"/>
                        <a14:foregroundMark x1="88444" y1="72109" x2="91556" y2="61224"/>
                        <a14:foregroundMark x1="93333" y1="58503" x2="93333" y2="56463"/>
                        <a14:foregroundMark x1="93333" y1="53061" x2="91111" y2="44898"/>
                        <a14:foregroundMark x1="90667" y1="42857" x2="90667" y2="42857"/>
                        <a14:foregroundMark x1="88444" y1="40816" x2="88444" y2="40816"/>
                        <a14:foregroundMark x1="91556" y1="40136" x2="92000" y2="42177"/>
                        <a14:foregroundMark x1="93778" y1="48980" x2="93778" y2="59184"/>
                        <a14:foregroundMark x1="93778" y1="68027" x2="90667" y2="73469"/>
                        <a14:foregroundMark x1="88000" y1="77551" x2="88000" y2="77551"/>
                        <a14:foregroundMark x1="85333" y1="79592" x2="80000" y2="80272"/>
                        <a14:foregroundMark x1="77778" y1="80272" x2="77778" y2="80272"/>
                        <a14:foregroundMark x1="76444" y1="80272" x2="74667" y2="80952"/>
                        <a14:foregroundMark x1="68000" y1="84354" x2="68000" y2="84354"/>
                        <a14:foregroundMark x1="64889" y1="80952" x2="61333" y2="73469"/>
                        <a14:foregroundMark x1="60000" y1="70748" x2="60000" y2="70748"/>
                        <a14:foregroundMark x1="56889" y1="63265" x2="56889" y2="61224"/>
                        <a14:foregroundMark x1="56889" y1="53061" x2="56889" y2="53061"/>
                        <a14:foregroundMark x1="57778" y1="46939" x2="60000" y2="40816"/>
                        <a14:foregroundMark x1="60889" y1="36735" x2="62222" y2="36054"/>
                        <a14:foregroundMark x1="62667" y1="34694" x2="66222" y2="31973"/>
                        <a14:foregroundMark x1="68000" y1="30612" x2="68000" y2="30612"/>
                        <a14:foregroundMark x1="70667" y1="30612" x2="73333" y2="29932"/>
                        <a14:foregroundMark x1="77333" y1="29252" x2="80000" y2="29252"/>
                        <a14:foregroundMark x1="84889" y1="29252" x2="87111" y2="30612"/>
                        <a14:foregroundMark x1="88889" y1="31973" x2="90222" y2="33333"/>
                        <a14:foregroundMark x1="93333" y1="40816" x2="94667" y2="59184"/>
                        <a14:foregroundMark x1="94222" y1="64626" x2="92444" y2="69388"/>
                        <a14:foregroundMark x1="91111" y1="80272" x2="88889" y2="83673"/>
                        <a14:foregroundMark x1="87556" y1="85034" x2="85778" y2="86395"/>
                        <a14:foregroundMark x1="83111" y1="86395" x2="81778" y2="86395"/>
                        <a14:foregroundMark x1="77333" y1="86395" x2="74667" y2="86395"/>
                        <a14:backgroundMark x1="8889" y1="2041" x2="8000" y2="53741"/>
                        <a14:backgroundMark x1="42222" y1="14286" x2="80000" y2="19048"/>
                        <a14:backgroundMark x1="93333" y1="10204" x2="2222" y2="10204"/>
                        <a14:backgroundMark x1="12000" y1="26531" x2="8000" y2="50340"/>
                        <a14:backgroundMark x1="6222" y1="72109" x2="10222" y2="89116"/>
                        <a14:backgroundMark x1="18222" y1="91837" x2="25778" y2="95238"/>
                        <a14:backgroundMark x1="47556" y1="95918" x2="47556" y2="93878"/>
                        <a14:backgroundMark x1="49333" y1="89796" x2="49333" y2="89796"/>
                        <a14:backgroundMark x1="54222" y1="89116" x2="57778" y2="86395"/>
                        <a14:backgroundMark x1="59556" y1="85714" x2="61333" y2="83673"/>
                        <a14:backgroundMark x1="65778" y1="82993" x2="65778" y2="82993"/>
                        <a14:backgroundMark x1="88444" y1="94558" x2="88444" y2="94558"/>
                        <a14:backgroundMark x1="92444" y1="92517" x2="92444" y2="92517"/>
                        <a14:backgroundMark x1="96000" y1="85714" x2="96444" y2="81633"/>
                        <a14:backgroundMark x1="97333" y1="80952" x2="97333" y2="80952"/>
                        <a14:backgroundMark x1="96000" y1="68707" x2="96000" y2="68707"/>
                        <a14:backgroundMark x1="95556" y1="60544" x2="95556" y2="60544"/>
                      </a14:backgroundRemoval>
                    </a14:imgEffect>
                  </a14:imgLayer>
                </a14:imgProps>
              </a:ext>
            </a:extLst>
          </a:blip>
          <a:srcRect r="46908"/>
          <a:stretch/>
        </p:blipFill>
        <p:spPr>
          <a:xfrm>
            <a:off x="6598118" y="1465544"/>
            <a:ext cx="1137817" cy="14001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B819DC-D4D7-48EB-835D-9396B1BFC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3755" y1="20000" x2="66284" y2="22857"/>
                        <a14:foregroundMark x1="66284" y1="27857" x2="75479" y2="26786"/>
                        <a14:foregroundMark x1="18008" y1="26429" x2="34866" y2="2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7551" y="677517"/>
            <a:ext cx="2002935" cy="21487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301291" y="112747"/>
            <a:ext cx="6613761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J</a:t>
            </a:r>
            <a:r>
              <a:rPr lang="fr-FR" sz="66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anvier 2022</a:t>
            </a:r>
          </a:p>
        </p:txBody>
      </p:sp>
      <p:pic>
        <p:nvPicPr>
          <p:cNvPr id="22" name="Image 21" descr="Résultat de recherche d'images pour &quot;snowflake watercolor png&quot;">
            <a:extLst>
              <a:ext uri="{FF2B5EF4-FFF2-40B4-BE49-F238E27FC236}">
                <a16:creationId xmlns:a16="http://schemas.microsoft.com/office/drawing/2014/main" id="{8F56D602-B36E-4B57-A13E-441CE643BAB2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>
            <a:off x="5858943" y="1730239"/>
            <a:ext cx="845168" cy="870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 descr="Résultat de recherche d'images pour &quot;snowflake watercolor png&quot;">
            <a:extLst>
              <a:ext uri="{FF2B5EF4-FFF2-40B4-BE49-F238E27FC236}">
                <a16:creationId xmlns:a16="http://schemas.microsoft.com/office/drawing/2014/main" id="{09055B37-9CB5-413D-8840-90F745412D9E}"/>
              </a:ext>
            </a:extLst>
          </p:cNvPr>
          <p:cNvPicPr/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85" b="82609" l="0" r="97193">
                        <a14:backgroundMark x1="38947" y1="40700" x2="38947" y2="40700"/>
                        <a14:backgroundMark x1="36140" y1="46135" x2="36140" y2="46135"/>
                        <a14:backgroundMark x1="35088" y1="50362" x2="35088" y2="50362"/>
                        <a14:backgroundMark x1="40702" y1="54710" x2="40702" y2="54710"/>
                        <a14:backgroundMark x1="45439" y1="58696" x2="45439" y2="58696"/>
                        <a14:backgroundMark x1="52982" y1="57850" x2="52982" y2="57850"/>
                        <a14:backgroundMark x1="60351" y1="55556" x2="60351" y2="55556"/>
                        <a14:backgroundMark x1="63860" y1="50483" x2="63860" y2="50483"/>
                        <a14:backgroundMark x1="63333" y1="44807" x2="63333" y2="44807"/>
                        <a14:backgroundMark x1="59649" y1="41546" x2="59649" y2="41546"/>
                        <a14:backgroundMark x1="53509" y1="37923" x2="53509" y2="37923"/>
                        <a14:backgroundMark x1="44912" y1="38527" x2="44912" y2="38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14065"/>
          <a:stretch/>
        </p:blipFill>
        <p:spPr bwMode="auto">
          <a:xfrm rot="1347353">
            <a:off x="7791673" y="1938070"/>
            <a:ext cx="698659" cy="7289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 33" descr="Résultat de recherche d'images pour &quot;snowflakes png&quot;">
            <a:extLst>
              <a:ext uri="{FF2B5EF4-FFF2-40B4-BE49-F238E27FC236}">
                <a16:creationId xmlns:a16="http://schemas.microsoft.com/office/drawing/2014/main" id="{1939DA02-499E-41D6-88DD-85F170BB74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9" y="1706153"/>
            <a:ext cx="881747" cy="80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Résultat de recherche d'images pour &quot;snowflakes png&quot;">
            <a:extLst>
              <a:ext uri="{FF2B5EF4-FFF2-40B4-BE49-F238E27FC236}">
                <a16:creationId xmlns:a16="http://schemas.microsoft.com/office/drawing/2014/main" id="{1B83C6F4-83C4-4F9F-830A-AA09DDC8AC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69">
            <a:off x="1418211" y="1368362"/>
            <a:ext cx="649883" cy="59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7EEE67-B445-4E37-B0EC-516B468342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/>
          <a:stretch/>
        </p:blipFill>
        <p:spPr>
          <a:xfrm rot="5400000">
            <a:off x="4091720" y="2101871"/>
            <a:ext cx="775681" cy="302222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1107B7F-F119-4B92-A337-251FD67923BF}"/>
              </a:ext>
            </a:extLst>
          </p:cNvPr>
          <p:cNvSpPr txBox="1"/>
          <p:nvPr/>
        </p:nvSpPr>
        <p:spPr>
          <a:xfrm>
            <a:off x="7395862" y="5822609"/>
            <a:ext cx="1633872" cy="320746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Nuit de la lecture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2BCA53A-F41D-4610-98F8-952D1C3D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40" y="5142245"/>
            <a:ext cx="872262" cy="68036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FB4850-344F-4E45-BAD0-843F8FAEEE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0" y="151198"/>
            <a:ext cx="3779701" cy="245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B7610CB-91CF-4A4F-801E-FAF7403E50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918" b="89617" l="1053" r="90000">
                        <a14:foregroundMark x1="4211" y1="27322" x2="28947" y2="31694"/>
                        <a14:foregroundMark x1="3158" y1="28962" x2="3158" y2="28962"/>
                        <a14:foregroundMark x1="2632" y1="27322" x2="4211" y2="28962"/>
                        <a14:foregroundMark x1="3684" y1="30601" x2="6316" y2="33333"/>
                        <a14:foregroundMark x1="8421" y1="34426" x2="12632" y2="38798"/>
                        <a14:foregroundMark x1="15263" y1="39891" x2="21579" y2="43169"/>
                        <a14:foregroundMark x1="22105" y1="44262" x2="23684" y2="45355"/>
                        <a14:foregroundMark x1="25263" y1="48634" x2="20000" y2="50273"/>
                        <a14:foregroundMark x1="18947" y1="50820" x2="18421" y2="52459"/>
                        <a14:foregroundMark x1="18421" y1="52459" x2="18947" y2="53552"/>
                        <a14:foregroundMark x1="19474" y1="55191" x2="20526" y2="56284"/>
                        <a14:foregroundMark x1="21579" y1="57377" x2="23684" y2="57923"/>
                        <a14:foregroundMark x1="37895" y1="56284" x2="41053" y2="55738"/>
                        <a14:foregroundMark x1="24211" y1="69945" x2="47895" y2="57923"/>
                        <a14:foregroundMark x1="30000" y1="70492" x2="41579" y2="63388"/>
                        <a14:foregroundMark x1="44737" y1="66120" x2="51579" y2="46448"/>
                        <a14:foregroundMark x1="23684" y1="54098" x2="37895" y2="51366"/>
                        <a14:foregroundMark x1="30526" y1="11475" x2="37368" y2="19126"/>
                        <a14:foregroundMark x1="30000" y1="13115" x2="28421" y2="15301"/>
                        <a14:foregroundMark x1="28947" y1="15301" x2="28947" y2="19126"/>
                        <a14:foregroundMark x1="28421" y1="16393" x2="32105" y2="27322"/>
                        <a14:foregroundMark x1="41579" y1="20219" x2="44211" y2="16393"/>
                        <a14:foregroundMark x1="48947" y1="14754" x2="68421" y2="12568"/>
                        <a14:foregroundMark x1="75263" y1="16940" x2="78421" y2="16393"/>
                        <a14:foregroundMark x1="77368" y1="16393" x2="77368" y2="16393"/>
                        <a14:foregroundMark x1="73684" y1="13661" x2="73158" y2="13661"/>
                        <a14:foregroundMark x1="74211" y1="10383" x2="74737" y2="9290"/>
                        <a14:foregroundMark x1="75789" y1="7650" x2="76842" y2="7104"/>
                        <a14:foregroundMark x1="77368" y1="7104" x2="77368" y2="7104"/>
                        <a14:foregroundMark x1="78947" y1="7104" x2="79474" y2="7104"/>
                        <a14:foregroundMark x1="79474" y1="6011" x2="80000" y2="6011"/>
                        <a14:foregroundMark x1="80526" y1="6011" x2="81053" y2="6557"/>
                        <a14:foregroundMark x1="82105" y1="7650" x2="82105" y2="7650"/>
                        <a14:foregroundMark x1="83684" y1="9290" x2="83684" y2="9290"/>
                        <a14:foregroundMark x1="85263" y1="9290" x2="85263" y2="9290"/>
                        <a14:foregroundMark x1="85789" y1="10929" x2="85789" y2="10929"/>
                        <a14:foregroundMark x1="86316" y1="12568" x2="86316" y2="13661"/>
                        <a14:foregroundMark x1="86842" y1="15847" x2="86842" y2="15847"/>
                        <a14:foregroundMark x1="86842" y1="16393" x2="86842" y2="16393"/>
                        <a14:foregroundMark x1="86842" y1="17486" x2="86842" y2="18579"/>
                        <a14:foregroundMark x1="86316" y1="19672" x2="85789" y2="20219"/>
                        <a14:foregroundMark x1="85789" y1="20219" x2="84737" y2="21311"/>
                        <a14:foregroundMark x1="84737" y1="21311" x2="84737" y2="21311"/>
                        <a14:foregroundMark x1="83684" y1="21858" x2="83684" y2="21858"/>
                        <a14:foregroundMark x1="82632" y1="22404" x2="82632" y2="22404"/>
                        <a14:foregroundMark x1="85263" y1="22404" x2="84737" y2="22404"/>
                        <a14:foregroundMark x1="83684" y1="22404" x2="83158" y2="22951"/>
                        <a14:foregroundMark x1="83158" y1="22951" x2="82105" y2="23497"/>
                        <a14:foregroundMark x1="81579" y1="23497" x2="77895" y2="23497"/>
                        <a14:foregroundMark x1="77368" y1="23497" x2="77368" y2="23497"/>
                        <a14:foregroundMark x1="77368" y1="23497" x2="77368" y2="23497"/>
                        <a14:foregroundMark x1="78421" y1="24044" x2="78421" y2="24044"/>
                        <a14:foregroundMark x1="79474" y1="24044" x2="79474" y2="24044"/>
                        <a14:foregroundMark x1="75789" y1="28415" x2="75789" y2="28415"/>
                        <a14:foregroundMark x1="75789" y1="31148" x2="75789" y2="31148"/>
                        <a14:foregroundMark x1="75789" y1="31694" x2="75789" y2="31694"/>
                        <a14:foregroundMark x1="76316" y1="26230" x2="77368" y2="28962"/>
                        <a14:foregroundMark x1="77368" y1="28962" x2="76842" y2="34426"/>
                        <a14:foregroundMark x1="76316" y1="34426" x2="73684" y2="38251"/>
                        <a14:foregroundMark x1="73158" y1="38251" x2="67368" y2="39344"/>
                        <a14:foregroundMark x1="53158" y1="46995" x2="53158" y2="49180"/>
                        <a14:foregroundMark x1="41053" y1="49180" x2="38947" y2="48087"/>
                        <a14:foregroundMark x1="41053" y1="46995" x2="42632" y2="46995"/>
                        <a14:foregroundMark x1="34211" y1="45355" x2="30000" y2="43716"/>
                        <a14:foregroundMark x1="42105" y1="16940" x2="43684" y2="14754"/>
                        <a14:foregroundMark x1="43684" y1="12022" x2="46842" y2="10929"/>
                        <a14:foregroundMark x1="47368" y1="9290" x2="49474" y2="8197"/>
                        <a14:foregroundMark x1="50526" y1="7104" x2="54737" y2="6557"/>
                        <a14:foregroundMark x1="55263" y1="6011" x2="58947" y2="6011"/>
                        <a14:foregroundMark x1="61579" y1="6557" x2="64737" y2="7650"/>
                        <a14:foregroundMark x1="57895" y1="48087" x2="62105" y2="50820"/>
                        <a14:foregroundMark x1="62105" y1="50820" x2="62632" y2="51913"/>
                        <a14:foregroundMark x1="62632" y1="54645" x2="62105" y2="54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3565" y="266417"/>
            <a:ext cx="1152192" cy="11097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8BFC6EF-5CA7-4553-A6EF-45C889F0D3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14" b="100000" l="1700" r="99717">
                        <a14:foregroundMark x1="5666" y1="84935" x2="7649" y2="83377"/>
                        <a14:foregroundMark x1="32011" y1="58182" x2="31161" y2="59740"/>
                        <a14:foregroundMark x1="54674" y1="38961" x2="62040" y2="47013"/>
                        <a14:foregroundMark x1="69688" y1="45455" x2="74221" y2="5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6738" y="600264"/>
            <a:ext cx="2097507" cy="228764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85273DD-2B7A-427E-AB0F-304E9E5FE7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728" b="100000" l="1934" r="100000">
                        <a14:foregroundMark x1="15746" y1="72477" x2="31215" y2="71865"/>
                        <a14:foregroundMark x1="23204" y1="56575" x2="42265" y2="62691"/>
                        <a14:foregroundMark x1="56630" y1="64526" x2="70994" y2="64526"/>
                        <a14:foregroundMark x1="54144" y1="77064" x2="56354" y2="76147"/>
                        <a14:foregroundMark x1="41436" y1="16514" x2="49724" y2="16820"/>
                        <a14:foregroundMark x1="51105" y1="16820" x2="56077" y2="25688"/>
                        <a14:foregroundMark x1="62155" y1="29052" x2="65746" y2="29052"/>
                        <a14:foregroundMark x1="66851" y1="29052" x2="66851" y2="29052"/>
                        <a14:foregroundMark x1="69061" y1="32416" x2="69061" y2="32416"/>
                        <a14:foregroundMark x1="68232" y1="28135" x2="68232" y2="28135"/>
                        <a14:foregroundMark x1="67403" y1="28135" x2="69613" y2="33639"/>
                        <a14:foregroundMark x1="69613" y1="33639" x2="69613" y2="33639"/>
                        <a14:foregroundMark x1="52486" y1="45566" x2="52486" y2="45566"/>
                        <a14:foregroundMark x1="54144" y1="46483" x2="54144" y2="47401"/>
                        <a14:foregroundMark x1="55249" y1="50765" x2="55249" y2="50765"/>
                        <a14:foregroundMark x1="29006" y1="30887" x2="33702" y2="38532"/>
                        <a14:foregroundMark x1="66851" y1="52599" x2="66851" y2="49235"/>
                        <a14:foregroundMark x1="66851" y1="49235" x2="66851" y2="52294"/>
                        <a14:backgroundMark x1="25414" y1="65443" x2="3867" y2="65443"/>
                        <a14:backgroundMark x1="11050" y1="32416" x2="25138" y2="36086"/>
                        <a14:backgroundMark x1="12155" y1="18349" x2="27624" y2="40061"/>
                        <a14:backgroundMark x1="21823" y1="23242" x2="28729" y2="53211"/>
                        <a14:backgroundMark x1="29006" y1="50459" x2="32320" y2="55657"/>
                        <a14:backgroundMark x1="32873" y1="16820" x2="55525" y2="7034"/>
                        <a14:backgroundMark x1="58287" y1="10703" x2="68785" y2="18349"/>
                        <a14:backgroundMark x1="55801" y1="8563" x2="60221" y2="19572"/>
                        <a14:backgroundMark x1="74033" y1="29358" x2="77072" y2="33333"/>
                        <a14:backgroundMark x1="77072" y1="34251" x2="73757" y2="50459"/>
                        <a14:backgroundMark x1="67680" y1="61162" x2="91436" y2="38226"/>
                        <a14:backgroundMark x1="89227" y1="54740" x2="89503" y2="53517"/>
                        <a14:backgroundMark x1="90884" y1="52599" x2="90884" y2="52599"/>
                        <a14:backgroundMark x1="91160" y1="52599" x2="91160" y2="52599"/>
                        <a14:backgroundMark x1="91713" y1="52294" x2="91713" y2="52294"/>
                        <a14:backgroundMark x1="55801" y1="72171" x2="51934" y2="78899"/>
                        <a14:backgroundMark x1="61602" y1="18654" x2="72099" y2="229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81" y="1418398"/>
            <a:ext cx="1651489" cy="14918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E7CC33D-253B-475C-BFF9-B09D494BDB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4" b="52747"/>
          <a:stretch/>
        </p:blipFill>
        <p:spPr>
          <a:xfrm rot="5400000">
            <a:off x="6316881" y="2908460"/>
            <a:ext cx="775681" cy="14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7d0a243b0ab7012dfd45e7584d919009">
            <a:extLst>
              <a:ext uri="{FF2B5EF4-FFF2-40B4-BE49-F238E27FC236}">
                <a16:creationId xmlns:a16="http://schemas.microsoft.com/office/drawing/2014/main" id="{AB1384A0-1A54-4DCA-BEA3-149F2E16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359340" y="178399"/>
            <a:ext cx="6220362" cy="18256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189F1FF-B733-4706-BCFE-D2B8BB9F4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40" b="52896" l="4538" r="95231">
                        <a14:foregroundMark x1="22462" y1="44112" x2="22462" y2="44112"/>
                        <a14:foregroundMark x1="23385" y1="41216" x2="23385" y2="41216"/>
                        <a14:foregroundMark x1="25077" y1="40541" x2="25077" y2="40541"/>
                        <a14:foregroundMark x1="51615" y1="34266" x2="61462" y2="22973"/>
                        <a14:foregroundMark x1="16231" y1="37259" x2="26308" y2="30309"/>
                        <a14:foregroundMark x1="14231" y1="37066" x2="20538" y2="34653"/>
                        <a14:foregroundMark x1="13462" y1="38900" x2="22769" y2="33398"/>
                        <a14:foregroundMark x1="22385" y1="37452" x2="30000" y2="32432"/>
                        <a14:foregroundMark x1="55154" y1="36293" x2="64538" y2="24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89" b="42870"/>
          <a:stretch/>
        </p:blipFill>
        <p:spPr>
          <a:xfrm>
            <a:off x="5571032" y="1396439"/>
            <a:ext cx="5674887" cy="19465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475042" y="-25753"/>
            <a:ext cx="5988958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F</a:t>
            </a:r>
            <a:r>
              <a:rPr lang="fr-FR" sz="66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é</a:t>
            </a:r>
            <a:r>
              <a:rPr lang="fr-FR" sz="7200" dirty="0">
                <a:solidFill>
                  <a:srgbClr val="478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vrier 2022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302908"/>
              </p:ext>
            </p:extLst>
          </p:nvPr>
        </p:nvGraphicFramePr>
        <p:xfrm>
          <a:off x="211242" y="2906708"/>
          <a:ext cx="10323408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7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95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40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26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ursive standard" pitchFamily="2" charset="0"/>
                          <a:ea typeface="+mn-ea"/>
                          <a:cs typeface="+mn-cs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478FD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478FD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C00000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116966" y="3933110"/>
            <a:ext cx="1599642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Chandeleur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622332" y="3978647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92" y="6676967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59267" y="5484327"/>
            <a:ext cx="1599642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rgbClr val="C00000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Valentin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783A8BB-A665-49E2-A5D5-3B22C981CB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953" l="0" r="100000">
                        <a14:foregroundMark x1="60000" y1="70175" x2="97308" y2="58480"/>
                        <a14:foregroundMark x1="61538" y1="59357" x2="95769" y2="51462"/>
                        <a14:backgroundMark x1="65769" y1="63158" x2="93077" y2="55263"/>
                        <a14:backgroundMark x1="66923" y1="73684" x2="98846" y2="66667"/>
                        <a14:backgroundMark x1="68077" y1="54971" x2="85769" y2="49123"/>
                        <a14:backgroundMark x1="76923" y1="53509" x2="93077" y2="4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866" y="1396439"/>
            <a:ext cx="1530515" cy="20132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F5AA768-E42C-4FE1-AAC2-AEEC4438C9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54483">
                        <a14:foregroundMark x1="13448" y1="10363" x2="26034" y2="19689"/>
                        <a14:foregroundMark x1="24310" y1="15803" x2="29138" y2="27202"/>
                        <a14:foregroundMark x1="23448" y1="25648" x2="25517" y2="29534"/>
                        <a14:foregroundMark x1="6379" y1="41451" x2="12931" y2="47409"/>
                        <a14:foregroundMark x1="12759" y1="45855" x2="23276" y2="44560"/>
                        <a14:foregroundMark x1="21552" y1="40674" x2="23448" y2="62953"/>
                        <a14:foregroundMark x1="27931" y1="48187" x2="14655" y2="68912"/>
                        <a14:foregroundMark x1="14310" y1="66062" x2="11379" y2="73575"/>
                        <a14:foregroundMark x1="39483" y1="47409" x2="48103" y2="47409"/>
                        <a14:foregroundMark x1="24310" y1="12435" x2="30345" y2="14508"/>
                        <a14:foregroundMark x1="19828" y1="29016" x2="19828" y2="29016"/>
                        <a14:foregroundMark x1="20172" y1="29275" x2="19138" y2="3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25"/>
          <a:stretch/>
        </p:blipFill>
        <p:spPr>
          <a:xfrm>
            <a:off x="4587701" y="1070343"/>
            <a:ext cx="1635791" cy="20132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E04725C-B052-4FE3-9B18-DBEC861EE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5" y="4809109"/>
            <a:ext cx="1430802" cy="8048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32553D-F4FE-4144-A4C6-E3AAC7FEC3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09" y="6632446"/>
            <a:ext cx="3353618" cy="85517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73E8EB6-5971-4794-84F3-DDFE187C6B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11" y="6620174"/>
            <a:ext cx="3479060" cy="8871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DBAF2E-30DF-4ED2-8BC2-08C98D2BAF1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r="12318"/>
          <a:stretch/>
        </p:blipFill>
        <p:spPr>
          <a:xfrm>
            <a:off x="242000" y="208757"/>
            <a:ext cx="3862830" cy="2467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8BB3B4-CA32-4A79-87C4-D1CB1EEE3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200" y1="31300" x2="50400" y2="37150"/>
                        <a14:foregroundMark x1="41100" y1="84050" x2="43800" y2="84450"/>
                        <a14:foregroundMark x1="48550" y1="84450" x2="51000" y2="83950"/>
                        <a14:foregroundMark x1="62500" y1="85400" x2="63700" y2="85550"/>
                        <a14:backgroundMark x1="41700" y1="37250" x2="18000" y2="68550"/>
                        <a14:backgroundMark x1="21700" y1="66700" x2="22400" y2="64650"/>
                        <a14:backgroundMark x1="71400" y1="49000" x2="75950" y2="54350"/>
                        <a14:backgroundMark x1="79250" y1="60350" x2="80350" y2="58400"/>
                        <a14:backgroundMark x1="62250" y1="37000" x2="59700" y2="39700"/>
                        <a14:backgroundMark x1="17550" y1="77100" x2="23400" y2="78050"/>
                        <a14:backgroundMark x1="23900" y1="78050" x2="18750" y2="7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51" y="-277836"/>
            <a:ext cx="3812252" cy="38122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 descr="Résultat de recherche d'images pour &quot;chandeleur aquarelle&quot;">
            <a:extLst>
              <a:ext uri="{FF2B5EF4-FFF2-40B4-BE49-F238E27FC236}">
                <a16:creationId xmlns:a16="http://schemas.microsoft.com/office/drawing/2014/main" id="{FDD96242-F4D9-4274-9C7D-0246E3A3A7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56" b="100000" l="5667" r="100000">
                        <a14:foregroundMark x1="89750" y1="19667" x2="90083" y2="19667"/>
                        <a14:foregroundMark x1="85917" y1="18778" x2="92750" y2="18333"/>
                        <a14:foregroundMark x1="72000" y1="15111" x2="90083" y2="16889"/>
                        <a14:foregroundMark x1="89083" y1="16889" x2="92000" y2="16889"/>
                        <a14:foregroundMark x1="92750" y1="25111" x2="97583" y2="22222"/>
                        <a14:foregroundMark x1="95833" y1="27889" x2="94500" y2="37667"/>
                        <a14:backgroundMark x1="49083" y1="75778" x2="54333" y2="85556"/>
                        <a14:backgroundMark x1="58583" y1="85556" x2="59083" y2="85778"/>
                        <a14:backgroundMark x1="75500" y1="93444" x2="81250" y2="85778"/>
                        <a14:backgroundMark x1="84500" y1="99111" x2="95833" y2="7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13" y="3243968"/>
            <a:ext cx="986932" cy="8674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106532-00DE-40E4-95F2-3C485C847B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1061" y1="7685" x2="62528" y2="15271"/>
                        <a14:foregroundMark x1="61061" y1="17340" x2="59029" y2="22956"/>
                        <a14:foregroundMark x1="56885" y1="19507" x2="59255" y2="8768"/>
                        <a14:foregroundMark x1="59142" y1="4433" x2="69865" y2="3547"/>
                        <a14:foregroundMark x1="53837" y1="3054" x2="53837" y2="2463"/>
                        <a14:foregroundMark x1="54402" y1="1872" x2="67156" y2="690"/>
                        <a14:foregroundMark x1="73702" y1="18916" x2="68623" y2="28473"/>
                        <a14:foregroundMark x1="80813" y1="41576" x2="87359" y2="73892"/>
                        <a14:foregroundMark x1="35779" y1="87488" x2="45147" y2="88079"/>
                        <a14:foregroundMark x1="34537" y1="88473" x2="44131" y2="88966"/>
                        <a14:foregroundMark x1="53386" y1="88571" x2="63093" y2="93103"/>
                        <a14:foregroundMark x1="50339" y1="85911" x2="69639" y2="92118"/>
                        <a14:foregroundMark x1="53837" y1="96847" x2="56433" y2="95271"/>
                        <a14:foregroundMark x1="53837" y1="95468" x2="58465" y2="93202"/>
                        <a14:foregroundMark x1="60835" y1="98719" x2="69074" y2="94975"/>
                        <a14:backgroundMark x1="48194" y1="24532" x2="21219" y2="62463"/>
                        <a14:backgroundMark x1="25959" y1="63941" x2="35779" y2="68768"/>
                        <a14:backgroundMark x1="38262" y1="84138" x2="39503" y2="840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38" y="3178510"/>
            <a:ext cx="1222219" cy="14001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45EEA7B-0A0F-4621-8B43-C9869C0D5CC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966" b="97628" l="1000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77" y="3459514"/>
            <a:ext cx="1049379" cy="98291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0C935B84-163D-4CDD-9416-4C06555F97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452" b="94595" l="0" r="100000">
                        <a14:foregroundMark x1="8837" y1="41017" x2="17326" y2="15421"/>
                        <a14:foregroundMark x1="21395" y1="12878" x2="26977" y2="13196"/>
                        <a14:foregroundMark x1="24767" y1="20509" x2="24767" y2="25278"/>
                        <a14:foregroundMark x1="28605" y1="12560" x2="33953" y2="17329"/>
                        <a14:foregroundMark x1="32093" y1="24642" x2="37907" y2="27504"/>
                        <a14:foregroundMark x1="44070" y1="17170" x2="51395" y2="22576"/>
                        <a14:foregroundMark x1="75698" y1="28776" x2="77907" y2="87281"/>
                        <a14:foregroundMark x1="64535" y1="43402" x2="67558" y2="35453"/>
                        <a14:foregroundMark x1="82209" y1="28617" x2="83837" y2="29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8400" y="6151825"/>
            <a:ext cx="1769352" cy="12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 descr="7d0a243b0ab7012dfd45e7584d919009">
            <a:extLst>
              <a:ext uri="{FF2B5EF4-FFF2-40B4-BE49-F238E27FC236}">
                <a16:creationId xmlns:a16="http://schemas.microsoft.com/office/drawing/2014/main" id="{76C59F4A-3780-4044-9107-89478ADE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4043253" y="178400"/>
            <a:ext cx="6536447" cy="14811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17581" y="-50436"/>
            <a:ext cx="6536446" cy="158263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M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ars 2022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227299"/>
              </p:ext>
            </p:extLst>
          </p:nvPr>
        </p:nvGraphicFramePr>
        <p:xfrm>
          <a:off x="234412" y="2771937"/>
          <a:ext cx="10175182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3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2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chemeClr val="bg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907309" y="5334252"/>
            <a:ext cx="1382581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Printemps</a:t>
            </a:r>
          </a:p>
        </p:txBody>
      </p:sp>
      <p:pic>
        <p:nvPicPr>
          <p:cNvPr id="16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43" y="6504504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4537166" y="5337163"/>
            <a:ext cx="1383469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Saint Patrick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80F5289-87B1-47FF-8DA1-322D2BE48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62" y="4707702"/>
            <a:ext cx="819501" cy="819501"/>
          </a:xfrm>
          <a:prstGeom prst="rect">
            <a:avLst/>
          </a:prstGeom>
        </p:spPr>
      </p:pic>
      <p:pic>
        <p:nvPicPr>
          <p:cNvPr id="6145" name="Image 6144">
            <a:extLst>
              <a:ext uri="{FF2B5EF4-FFF2-40B4-BE49-F238E27FC236}">
                <a16:creationId xmlns:a16="http://schemas.microsoft.com/office/drawing/2014/main" id="{CF8DF2BA-54DE-4FD7-A7EA-E5C971EA9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55568" y="4723431"/>
            <a:ext cx="1086064" cy="516301"/>
          </a:xfrm>
          <a:prstGeom prst="rect">
            <a:avLst/>
          </a:prstGeom>
        </p:spPr>
      </p:pic>
      <p:pic>
        <p:nvPicPr>
          <p:cNvPr id="6146" name="Image 6145">
            <a:extLst>
              <a:ext uri="{FF2B5EF4-FFF2-40B4-BE49-F238E27FC236}">
                <a16:creationId xmlns:a16="http://schemas.microsoft.com/office/drawing/2014/main" id="{97EF682A-C8E3-45FC-A85B-3A6272A3F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547" y1="18182" x2="45856" y2="37374"/>
                        <a14:foregroundMark x1="68508" y1="86532" x2="90608" y2="91919"/>
                        <a14:foregroundMark x1="80110" y1="81145" x2="62431" y2="91919"/>
                        <a14:foregroundMark x1="54144" y1="75421" x2="51934" y2="90909"/>
                        <a14:foregroundMark x1="41989" y1="81481" x2="33702" y2="75421"/>
                        <a14:foregroundMark x1="45304" y1="52862" x2="50829" y2="22559"/>
                        <a14:foregroundMark x1="40331" y1="21549" x2="40331" y2="21549"/>
                        <a14:foregroundMark x1="55801" y1="11448" x2="55801" y2="11448"/>
                        <a14:foregroundMark x1="54696" y1="14478" x2="54696" y2="14478"/>
                        <a14:foregroundMark x1="54696" y1="15152" x2="53039" y2="15152"/>
                        <a14:foregroundMark x1="44199" y1="8081" x2="44199" y2="8081"/>
                        <a14:foregroundMark x1="41436" y1="8754" x2="41436" y2="8754"/>
                        <a14:foregroundMark x1="54144" y1="5724" x2="54144" y2="5724"/>
                        <a14:foregroundMark x1="66298" y1="13131" x2="66298" y2="13131"/>
                        <a14:foregroundMark x1="65746" y1="10774" x2="65746" y2="10774"/>
                        <a14:foregroundMark x1="70166" y1="10438" x2="70166" y2="10438"/>
                        <a14:foregroundMark x1="70166" y1="9428" x2="70166" y2="9428"/>
                        <a14:foregroundMark x1="69613" y1="6397" x2="69613" y2="6397"/>
                        <a14:foregroundMark x1="79558" y1="19192" x2="79558" y2="19192"/>
                        <a14:foregroundMark x1="78453" y1="23232" x2="78453" y2="23232"/>
                        <a14:foregroundMark x1="71823" y1="27609" x2="71823" y2="27609"/>
                        <a14:foregroundMark x1="61878" y1="28283" x2="61878" y2="28283"/>
                        <a14:foregroundMark x1="63536" y1="22222" x2="63536" y2="22222"/>
                        <a14:foregroundMark x1="72928" y1="17508" x2="72928" y2="17508"/>
                        <a14:foregroundMark x1="72376" y1="20875" x2="72376" y2="20875"/>
                        <a14:foregroundMark x1="69061" y1="19529" x2="69061" y2="19529"/>
                        <a14:foregroundMark x1="43646" y1="26263" x2="43646" y2="26263"/>
                        <a14:foregroundMark x1="39227" y1="14141" x2="39227" y2="14141"/>
                        <a14:foregroundMark x1="46409" y1="8754" x2="46409" y2="8754"/>
                        <a14:foregroundMark x1="37017" y1="10774" x2="38122" y2="10774"/>
                        <a14:foregroundMark x1="55249" y1="24916" x2="55249" y2="24916"/>
                        <a14:foregroundMark x1="55801" y1="20875" x2="55801" y2="20875"/>
                        <a14:foregroundMark x1="44199" y1="16835" x2="44199" y2="16835"/>
                        <a14:foregroundMark x1="43646" y1="13131" x2="43646" y2="13131"/>
                        <a14:foregroundMark x1="68508" y1="23569" x2="68508" y2="23569"/>
                        <a14:foregroundMark x1="59669" y1="19865" x2="59669" y2="19865"/>
                        <a14:foregroundMark x1="33149" y1="29966" x2="33149" y2="29966"/>
                        <a14:foregroundMark x1="78453" y1="25589" x2="78453" y2="25589"/>
                        <a14:foregroundMark x1="69061" y1="31987" x2="69061" y2="31987"/>
                        <a14:foregroundMark x1="64641" y1="31987" x2="64641" y2="31987"/>
                        <a14:foregroundMark x1="43646" y1="94276" x2="43646" y2="94276"/>
                        <a14:foregroundMark x1="69061" y1="73737" x2="69061" y2="73737"/>
                        <a14:foregroundMark x1="75691" y1="71380" x2="77348" y2="71717"/>
                        <a14:foregroundMark x1="83978" y1="73401" x2="83978" y2="73401"/>
                        <a14:backgroundMark x1="46409" y1="29966" x2="48066" y2="29966"/>
                        <a14:backgroundMark x1="48066" y1="31313" x2="48066" y2="31313"/>
                        <a14:backgroundMark x1="48066" y1="32660" x2="48066" y2="32660"/>
                        <a14:backgroundMark x1="48066" y1="23569" x2="48066" y2="23569"/>
                        <a14:backgroundMark x1="47514" y1="22559" x2="47514" y2="22559"/>
                        <a14:backgroundMark x1="48066" y1="17508" x2="48066" y2="17508"/>
                        <a14:backgroundMark x1="45304" y1="15152" x2="45304" y2="15152"/>
                        <a14:backgroundMark x1="40331" y1="27609" x2="39227" y2="27946"/>
                        <a14:backgroundMark x1="55801" y1="29966" x2="55801" y2="29966"/>
                        <a14:backgroundMark x1="52486" y1="29966" x2="52486" y2="29966"/>
                        <a14:backgroundMark x1="52486" y1="21549" x2="52486" y2="21549"/>
                        <a14:backgroundMark x1="53039" y1="23232" x2="53039" y2="23232"/>
                        <a14:backgroundMark x1="49724" y1="31987" x2="49724" y2="31987"/>
                        <a14:backgroundMark x1="36464" y1="29293" x2="36464" y2="29293"/>
                        <a14:backgroundMark x1="64088" y1="25253" x2="64088" y2="25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3098" y="622998"/>
            <a:ext cx="1412983" cy="231854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48" name="Image 6147">
            <a:extLst>
              <a:ext uri="{FF2B5EF4-FFF2-40B4-BE49-F238E27FC236}">
                <a16:creationId xmlns:a16="http://schemas.microsoft.com/office/drawing/2014/main" id="{3C079A13-6760-4FE7-87B0-1803EFD61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4063" y="1553938"/>
            <a:ext cx="1820488" cy="13862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D96A1E1-84C6-4ED3-8F99-1968245E4D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79" y="1244704"/>
            <a:ext cx="2023960" cy="15915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5D4901F-FFD5-4E57-8341-C450087A0350}"/>
              </a:ext>
            </a:extLst>
          </p:cNvPr>
          <p:cNvSpPr txBox="1"/>
          <p:nvPr/>
        </p:nvSpPr>
        <p:spPr>
          <a:xfrm>
            <a:off x="8723026" y="3847931"/>
            <a:ext cx="1793771" cy="47463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Mamies </a:t>
            </a:r>
            <a:br>
              <a:rPr lang="fr-FR" sz="12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endParaRPr lang="fr-FR" sz="1200" b="1" dirty="0">
              <a:solidFill>
                <a:schemeClr val="accent6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F790749-5877-4D24-9A1C-7F0519664F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224">
            <a:off x="2459450" y="3145286"/>
            <a:ext cx="938710" cy="9387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8EC647A-7B56-48AF-B32A-6FF7A87EB975}"/>
              </a:ext>
            </a:extLst>
          </p:cNvPr>
          <p:cNvSpPr/>
          <p:nvPr/>
        </p:nvSpPr>
        <p:spPr>
          <a:xfrm>
            <a:off x="1666042" y="3900742"/>
            <a:ext cx="14013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 Mi-Carême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9E6FA954-E624-41B5-B933-9176142100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551" b="82449" l="17286" r="8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7951" r="16592" b="18390"/>
          <a:stretch/>
        </p:blipFill>
        <p:spPr>
          <a:xfrm rot="260501">
            <a:off x="8964298" y="869484"/>
            <a:ext cx="1806593" cy="14956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661D15B-3887-4185-BE15-31A3263A81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b="64003"/>
          <a:stretch/>
        </p:blipFill>
        <p:spPr>
          <a:xfrm>
            <a:off x="5920416" y="6465286"/>
            <a:ext cx="1499835" cy="72736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F9CEDD4-8CA6-4A88-A7B0-A4493DAED24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 flipH="1">
            <a:off x="7404671" y="6465286"/>
            <a:ext cx="2999730" cy="72736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43CD625-CAA7-4753-AF92-EB07EB5B5D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899" y="235033"/>
            <a:ext cx="3819027" cy="243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32AAFEF-331C-489C-813C-3BB86E0F7E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100000">
                        <a14:backgroundMark x1="85800" y1="15800" x2="87200" y2="25700"/>
                        <a14:backgroundMark x1="86800" y1="29600" x2="89400" y2="29800"/>
                        <a14:backgroundMark x1="93800" y1="30500" x2="98000" y2="36500"/>
                        <a14:backgroundMark x1="96800" y1="37500" x2="96000" y2="88800"/>
                        <a14:backgroundMark x1="92400" y1="69400" x2="85000" y2="87700"/>
                        <a14:backgroundMark x1="88200" y1="88200" x2="93000" y2="97100"/>
                        <a14:backgroundMark x1="43400" y1="83300" x2="43000" y2="9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04" y="82210"/>
            <a:ext cx="1339239" cy="26784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815BBE89-5089-4062-AA4A-E68C19986F2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2791" r="100000">
                        <a14:backgroundMark x1="29070" y1="37769" x2="29070" y2="37769"/>
                      </a14:backgroundRemoval>
                    </a14:imgEffect>
                  </a14:imgLayer>
                </a14:imgProps>
              </a:ext>
            </a:extLst>
          </a:blip>
          <a:srcRect t="941"/>
          <a:stretch/>
        </p:blipFill>
        <p:spPr>
          <a:xfrm flipH="1">
            <a:off x="249109" y="-1"/>
            <a:ext cx="1610704" cy="276068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FAA3E2EC-CDDA-48A2-AD00-D4087CB9B367}"/>
              </a:ext>
            </a:extLst>
          </p:cNvPr>
          <p:cNvSpPr txBox="1"/>
          <p:nvPr/>
        </p:nvSpPr>
        <p:spPr>
          <a:xfrm>
            <a:off x="224061" y="4686885"/>
            <a:ext cx="14387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Mme Poteau - CM1</a:t>
            </a:r>
            <a:endParaRPr lang="fr-FR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72EE372D-5F26-4486-82DF-F067DAA9012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2219" y="4228240"/>
            <a:ext cx="449609" cy="495191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0181FD2-E888-4F8B-8269-29AD115C96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31" b="100000" l="1000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22" y="3373328"/>
            <a:ext cx="813017" cy="8130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E1A797-FBBF-48C9-8A9A-B9C351B702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5" b="100000" l="2989" r="983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367" y="3119446"/>
            <a:ext cx="1299374" cy="11051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04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7d0a243b0ab7012dfd45e7584d919009">
            <a:extLst>
              <a:ext uri="{FF2B5EF4-FFF2-40B4-BE49-F238E27FC236}">
                <a16:creationId xmlns:a16="http://schemas.microsoft.com/office/drawing/2014/main" id="{FE627EEA-21A4-457A-A468-55AE1BA4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4391025" y="199987"/>
            <a:ext cx="6090575" cy="143994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66161" y="-104416"/>
            <a:ext cx="6090575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bel Alt" panose="02000000000000000000" pitchFamily="2" charset="0"/>
                <a:ea typeface="pastel" pitchFamily="2" charset="0"/>
              </a:rPr>
              <a:t>A</a:t>
            </a:r>
            <a:r>
              <a:rPr lang="fr-FR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kie" panose="02000000000000000000" pitchFamily="2" charset="0"/>
                <a:ea typeface="pastel" pitchFamily="2" charset="0"/>
              </a:rPr>
              <a:t>vril 2022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356533"/>
              </p:ext>
            </p:extLst>
          </p:nvPr>
        </p:nvGraphicFramePr>
        <p:xfrm>
          <a:off x="378691" y="2920314"/>
          <a:ext cx="10151028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9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357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  <a:endParaRPr lang="fr-FR" sz="2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 gridSpan="4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fr-FR" sz="3100" b="1" kern="1200" dirty="0">
                          <a:solidFill>
                            <a:srgbClr val="595959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251459" y="5454178"/>
            <a:ext cx="1431559" cy="38232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Pâques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573140" y="4757700"/>
            <a:ext cx="1481454" cy="382301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VACANCES</a:t>
            </a:r>
          </a:p>
        </p:txBody>
      </p:sp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48" y="6646214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056758" y="6304445"/>
            <a:ext cx="1412104" cy="28999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Journée de la Terre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D8209A-F83E-4B8D-9CD3-67E2A0C35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82" l="0" r="986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0422" y="4813150"/>
            <a:ext cx="750311" cy="1211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91AA56A-ED42-4F83-AC91-9AB05BEE5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57" r="96661">
                        <a14:foregroundMark x1="42925" y1="19000" x2="58188" y2="18778"/>
                        <a14:foregroundMark x1="60254" y1="19556" x2="63116" y2="19556"/>
                        <a14:foregroundMark x1="64388" y1="19111" x2="48013" y2="17889"/>
                        <a14:foregroundMark x1="46105" y1="18222" x2="52146" y2="17556"/>
                        <a14:foregroundMark x1="42925" y1="17778" x2="51510" y2="17556"/>
                        <a14:foregroundMark x1="48172" y1="17778" x2="59141" y2="18667"/>
                        <a14:foregroundMark x1="55167" y1="17667" x2="50238" y2="1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73" y="5490261"/>
            <a:ext cx="771697" cy="11041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43380E2-3F2B-425A-9063-2BE069911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78" l="0" r="99027">
                        <a14:foregroundMark x1="16545" y1="71626" x2="16545" y2="71626"/>
                        <a14:foregroundMark x1="19708" y1="61246" x2="16180" y2="85813"/>
                        <a14:foregroundMark x1="39781" y1="73356" x2="42701" y2="82353"/>
                        <a14:foregroundMark x1="49635" y1="76817" x2="51703" y2="87543"/>
                        <a14:foregroundMark x1="85401" y1="52595" x2="85645" y2="55709"/>
                        <a14:foregroundMark x1="86253" y1="70242" x2="89416" y2="80969"/>
                        <a14:foregroundMark x1="88686" y1="74048" x2="92822" y2="69896"/>
                        <a14:foregroundMark x1="94282" y1="72664" x2="94282" y2="72664"/>
                        <a14:foregroundMark x1="75061" y1="72318" x2="75791" y2="83391"/>
                        <a14:foregroundMark x1="74209" y1="48443" x2="74209" y2="48443"/>
                        <a14:foregroundMark x1="62287" y1="43945" x2="62287" y2="43945"/>
                        <a14:foregroundMark x1="51825" y1="51903" x2="51825" y2="51903"/>
                        <a14:foregroundMark x1="43431" y1="42215" x2="43431" y2="42215"/>
                        <a14:foregroundMark x1="50243" y1="38754" x2="50243" y2="38754"/>
                        <a14:foregroundMark x1="54745" y1="77163" x2="54745" y2="77163"/>
                        <a14:foregroundMark x1="54258" y1="78547" x2="53285" y2="88927"/>
                        <a14:foregroundMark x1="20438" y1="71626" x2="16058" y2="83045"/>
                        <a14:foregroundMark x1="11922" y1="61592" x2="12530" y2="80969"/>
                        <a14:foregroundMark x1="8151" y1="38062" x2="8151" y2="38062"/>
                        <a14:foregroundMark x1="9002" y1="50173" x2="9002" y2="50173"/>
                        <a14:foregroundMark x1="8151" y1="53287" x2="8151" y2="53287"/>
                        <a14:foregroundMark x1="6448" y1="51903" x2="6448" y2="51903"/>
                        <a14:foregroundMark x1="7664" y1="49481" x2="7664" y2="49481"/>
                        <a14:foregroundMark x1="29440" y1="51211" x2="29440" y2="51211"/>
                        <a14:foregroundMark x1="41484" y1="54325" x2="41484" y2="54325"/>
                        <a14:foregroundMark x1="43796" y1="54325" x2="43796" y2="54325"/>
                        <a14:foregroundMark x1="54988" y1="44291" x2="54988" y2="44291"/>
                        <a14:foregroundMark x1="61800" y1="52249" x2="61800" y2="52249"/>
                        <a14:foregroundMark x1="64234" y1="76471" x2="64234" y2="76471"/>
                        <a14:foregroundMark x1="31022" y1="84429" x2="31022" y2="84429"/>
                        <a14:backgroundMark x1="24209" y1="9343" x2="72506" y2="28028"/>
                        <a14:backgroundMark x1="78467" y1="21799" x2="73966" y2="21799"/>
                        <a14:backgroundMark x1="3285" y1="27336" x2="3285" y2="27336"/>
                        <a14:backgroundMark x1="3650" y1="46367" x2="4745" y2="82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790" y="1194985"/>
            <a:ext cx="5260159" cy="18493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243EB38-9C3D-45A0-9398-A4229BF07460}"/>
              </a:ext>
            </a:extLst>
          </p:cNvPr>
          <p:cNvSpPr txBox="1"/>
          <p:nvPr/>
        </p:nvSpPr>
        <p:spPr>
          <a:xfrm>
            <a:off x="362987" y="6251153"/>
            <a:ext cx="1788926" cy="3207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Lundi de Pâques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9E25BA5-78F7-486C-9C44-6A4563543B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378691" y="3602182"/>
            <a:ext cx="2856212" cy="72736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1880898-AF1B-4AC7-80B5-75457C2D6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r="-1" b="64003"/>
          <a:stretch/>
        </p:blipFill>
        <p:spPr>
          <a:xfrm flipH="1">
            <a:off x="3218363" y="3602182"/>
            <a:ext cx="2838395" cy="72736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4C9AF43-3A3D-4596-9E85-AD3CAFA8FD6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1" b="64003"/>
          <a:stretch/>
        </p:blipFill>
        <p:spPr>
          <a:xfrm>
            <a:off x="8903855" y="6606996"/>
            <a:ext cx="1614966" cy="72736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1AE3D79-6A29-4EC8-89F0-C4D6D919EA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018" y1="31648" x2="7018" y2="31648"/>
                        <a14:foregroundMark x1="13060" y1="23297" x2="13060" y2="23297"/>
                        <a14:foregroundMark x1="15984" y1="14945" x2="15984" y2="14945"/>
                        <a14:foregroundMark x1="16179" y1="17802" x2="12086" y2="24835"/>
                        <a14:foregroundMark x1="10331" y1="29231" x2="10331" y2="29231"/>
                        <a14:foregroundMark x1="31384" y1="14945" x2="41715" y2="8791"/>
                        <a14:foregroundMark x1="88109" y1="9890" x2="92008" y2="5055"/>
                        <a14:foregroundMark x1="30799" y1="47692" x2="37622" y2="40220"/>
                        <a14:foregroundMark x1="38207" y1="39341" x2="47173" y2="46593"/>
                        <a14:foregroundMark x1="75049" y1="79780" x2="84211" y2="76484"/>
                        <a14:foregroundMark x1="81676" y1="57802" x2="84600" y2="61099"/>
                        <a14:foregroundMark x1="84405" y1="56703" x2="86355" y2="66154"/>
                        <a14:foregroundMark x1="38986" y1="52308" x2="42885" y2="44615"/>
                        <a14:foregroundMark x1="40936" y1="46593" x2="48733" y2="35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896" y="1771731"/>
            <a:ext cx="1443346" cy="12801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BBCDC70-601E-42E3-AF13-F3E215C0AE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6"/>
          <a:stretch/>
        </p:blipFill>
        <p:spPr>
          <a:xfrm>
            <a:off x="362987" y="173490"/>
            <a:ext cx="3923223" cy="2641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6C804B-C98B-4733-B90B-EADF2D7996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2871" y1="37756" x2="55953" y2="41997"/>
                        <a14:foregroundMark x1="54711" y1="39307" x2="58218" y2="38349"/>
                        <a14:foregroundMark x1="60482" y1="38212" x2="60482" y2="38212"/>
                        <a14:foregroundMark x1="62016" y1="37574" x2="62016" y2="37574"/>
                        <a14:foregroundMark x1="61797" y1="37255" x2="62308" y2="36936"/>
                        <a14:foregroundMark x1="92988" y1="30780" x2="92988" y2="30780"/>
                        <a14:foregroundMark x1="94522" y1="30597" x2="94522" y2="30597"/>
                        <a14:foregroundMark x1="90942" y1="25718" x2="90942" y2="25718"/>
                        <a14:foregroundMark x1="88897" y1="28545" x2="88897" y2="28545"/>
                        <a14:foregroundMark x1="86633" y1="25080" x2="86633" y2="25080"/>
                        <a14:foregroundMark x1="90431" y1="32832" x2="90431" y2="32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8889" y="70945"/>
            <a:ext cx="1872289" cy="299921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E613DC-83CA-4110-99B2-BCDCDFA406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3" b="96326" l="4153" r="95208">
                        <a14:backgroundMark x1="77636" y1="75879" x2="54153" y2="95208"/>
                        <a14:backgroundMark x1="55272" y1="91853" x2="28115" y2="94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3" y="1289144"/>
            <a:ext cx="1872289" cy="187228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04AE48B-A88B-4474-B9B3-932FE849CEC6}"/>
              </a:ext>
            </a:extLst>
          </p:cNvPr>
          <p:cNvSpPr txBox="1"/>
          <p:nvPr/>
        </p:nvSpPr>
        <p:spPr>
          <a:xfrm>
            <a:off x="7265923" y="3964076"/>
            <a:ext cx="1738261" cy="413079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0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Rencontre </a:t>
            </a:r>
            <a:br>
              <a:rPr lang="fr-FR" sz="10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</a:br>
            <a:r>
              <a:rPr lang="fr-FR" sz="1000" b="1" dirty="0">
                <a:solidFill>
                  <a:schemeClr val="accent6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parents - enseignant</a:t>
            </a:r>
          </a:p>
        </p:txBody>
      </p:sp>
      <p:pic>
        <p:nvPicPr>
          <p:cNvPr id="27" name="Image 26" descr="Résultat de recherche d'images pour &quot;meeting teacher png&quot;">
            <a:extLst>
              <a:ext uri="{FF2B5EF4-FFF2-40B4-BE49-F238E27FC236}">
                <a16:creationId xmlns:a16="http://schemas.microsoft.com/office/drawing/2014/main" id="{5D237D64-D604-495E-B43A-BE34F1859DD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94"/>
          <a:stretch/>
        </p:blipFill>
        <p:spPr bwMode="auto">
          <a:xfrm>
            <a:off x="8695219" y="3618602"/>
            <a:ext cx="563607" cy="93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Résultat de recherche d'images pour &quot;meeting teacher png&quot;">
            <a:extLst>
              <a:ext uri="{FF2B5EF4-FFF2-40B4-BE49-F238E27FC236}">
                <a16:creationId xmlns:a16="http://schemas.microsoft.com/office/drawing/2014/main" id="{37B3A5C0-BF28-4209-9DBE-07A22CC062D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3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519"/>
          <a:stretch/>
        </p:blipFill>
        <p:spPr bwMode="auto">
          <a:xfrm>
            <a:off x="6715428" y="3607302"/>
            <a:ext cx="859460" cy="939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11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7d0a243b0ab7012dfd45e7584d919009">
            <a:extLst>
              <a:ext uri="{FF2B5EF4-FFF2-40B4-BE49-F238E27FC236}">
                <a16:creationId xmlns:a16="http://schemas.microsoft.com/office/drawing/2014/main" id="{FAB27FA2-8C84-49B9-9CD9-3C23ED18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6" y="0"/>
            <a:ext cx="10702419" cy="75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3814209" y="271181"/>
            <a:ext cx="6712551" cy="160918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4284" tIns="52142" rIns="104284" bIns="52142"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15779" y="-3066"/>
            <a:ext cx="6636350" cy="161340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9800" dirty="0">
                <a:solidFill>
                  <a:schemeClr val="accent6">
                    <a:lumMod val="50000"/>
                  </a:schemeClr>
                </a:solidFill>
                <a:latin typeface="Anabel Alt" panose="02000000000000000000" pitchFamily="2" charset="0"/>
                <a:ea typeface="pastel" pitchFamily="2" charset="0"/>
              </a:rPr>
              <a:t>M</a:t>
            </a:r>
            <a:r>
              <a:rPr lang="fr-FR" sz="7200" dirty="0">
                <a:solidFill>
                  <a:schemeClr val="accent6">
                    <a:lumMod val="50000"/>
                  </a:schemeClr>
                </a:solidFill>
                <a:latin typeface="Cookie" panose="02000000000000000000" pitchFamily="2" charset="0"/>
                <a:ea typeface="pastel" pitchFamily="2" charset="0"/>
              </a:rPr>
              <a:t>ai 2022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61739"/>
              </p:ext>
            </p:extLst>
          </p:nvPr>
        </p:nvGraphicFramePr>
        <p:xfrm>
          <a:off x="253616" y="2594240"/>
          <a:ext cx="10220479" cy="4439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487">
                  <a:extLst>
                    <a:ext uri="{9D8B030D-6E8A-4147-A177-3AD203B41FA5}">
                      <a16:colId xmlns:a16="http://schemas.microsoft.com/office/drawing/2014/main" val="503329446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55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28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035">
                <a:tc gridSpan="2"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lundi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mardi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mercredi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jeudi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vendredi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samedi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ursive standard" pitchFamily="2" charset="0"/>
                        </a:rPr>
                        <a:t>dimanche</a:t>
                      </a:r>
                    </a:p>
                  </a:txBody>
                  <a:tcPr marL="106912" marR="106912" marT="50397" marB="50397" anchor="ctr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068"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068">
                <a:tc gridSpan="2"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12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13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14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rgbClr val="595959"/>
                          </a:solidFill>
                          <a:latin typeface="Comic Sans MS" pitchFamily="66" charset="0"/>
                        </a:rPr>
                        <a:t>15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068">
                <a:tc gridSpan="2"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18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19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21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068">
                <a:tc gridSpan="2"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23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24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25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kern="1200" dirty="0">
                          <a:solidFill>
                            <a:schemeClr val="accent6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/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068">
                <a:tc gridSpan="2"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30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31</a:t>
                      </a: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ursive standard" pitchFamily="2" charset="0"/>
                      </a:endParaRPr>
                    </a:p>
                  </a:txBody>
                  <a:tcPr marL="106912" marR="106912" marT="50397" marB="50397">
                    <a:lnL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26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27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omic Sans MS" pitchFamily="66" charset="0"/>
                        </a:rPr>
                        <a:t>28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3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29</a:t>
                      </a:r>
                    </a:p>
                  </a:txBody>
                  <a:tcPr marL="106912" marR="106912" marT="50397" marB="50397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943567" y="3670916"/>
            <a:ext cx="1806264" cy="35152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Victoire 1945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546659" y="5886036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Ascension</a:t>
            </a:r>
          </a:p>
        </p:txBody>
      </p:sp>
      <p:pic>
        <p:nvPicPr>
          <p:cNvPr id="14" name="Picture 6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01" y="6337532"/>
            <a:ext cx="324464" cy="3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EABAB00-0B07-4D36-AB3D-FAF484361C5C}"/>
              </a:ext>
            </a:extLst>
          </p:cNvPr>
          <p:cNvSpPr txBox="1"/>
          <p:nvPr/>
        </p:nvSpPr>
        <p:spPr>
          <a:xfrm>
            <a:off x="5908349" y="5910466"/>
            <a:ext cx="1207581" cy="382244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A49843F-AF22-41EB-A61C-8862D4D37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682" y1="12048" x2="16214" y2="68524"/>
                        <a14:foregroundMark x1="6467" y1="13404" x2="6186" y2="79367"/>
                        <a14:foregroundMark x1="6186" y1="79066" x2="22962" y2="80120"/>
                        <a14:foregroundMark x1="24086" y1="79518" x2="29897" y2="76355"/>
                        <a14:foregroundMark x1="30272" y1="71386" x2="30647" y2="68825"/>
                        <a14:foregroundMark x1="30834" y1="63705" x2="31115" y2="61295"/>
                        <a14:foregroundMark x1="32240" y1="49699" x2="32427" y2="45934"/>
                        <a14:foregroundMark x1="32146" y1="33584" x2="31396" y2="30120"/>
                        <a14:foregroundMark x1="31115" y1="27108" x2="31115" y2="25301"/>
                        <a14:foregroundMark x1="30366" y1="18976" x2="29522" y2="16114"/>
                        <a14:foregroundMark x1="28491" y1="13554" x2="27835" y2="11747"/>
                        <a14:foregroundMark x1="26336" y1="7530" x2="26336" y2="75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81696">
            <a:off x="8887056" y="3316224"/>
            <a:ext cx="621935" cy="38703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EA1DAFB-8BC2-4538-8602-BC2D708B7C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1071" l="0" r="100000">
                        <a14:foregroundMark x1="4390" y1="16786" x2="7439" y2="28929"/>
                        <a14:foregroundMark x1="93171" y1="86071" x2="28537" y2="91071"/>
                        <a14:foregroundMark x1="42195" y1="12500" x2="42195" y2="12500"/>
                        <a14:foregroundMark x1="43293" y1="44286" x2="43293" y2="44286"/>
                        <a14:foregroundMark x1="6829" y1="45714" x2="6829" y2="45714"/>
                        <a14:foregroundMark x1="7073" y1="49643" x2="7073" y2="51429"/>
                        <a14:foregroundMark x1="8171" y1="87143" x2="13537" y2="86786"/>
                        <a14:backgroundMark x1="37317" y1="15000" x2="37317" y2="15000"/>
                        <a14:backgroundMark x1="35244" y1="13571" x2="32439" y2="11071"/>
                        <a14:backgroundMark x1="32439" y1="11071" x2="32439" y2="11071"/>
                        <a14:backgroundMark x1="51098" y1="14643" x2="84756" y2="8214"/>
                        <a14:backgroundMark x1="50854" y1="77143" x2="49878" y2="64643"/>
                        <a14:backgroundMark x1="49024" y1="55714" x2="48415" y2="47857"/>
                        <a14:backgroundMark x1="28415" y1="79286" x2="27439" y2="72500"/>
                        <a14:backgroundMark x1="86463" y1="82143" x2="86463" y2="82143"/>
                        <a14:backgroundMark x1="88537" y1="59286" x2="88537" y2="57500"/>
                        <a14:backgroundMark x1="88537" y1="51429" x2="88537" y2="51429"/>
                        <a14:backgroundMark x1="63415" y1="77143" x2="62317" y2="75714"/>
                        <a14:backgroundMark x1="80732" y1="86071" x2="80732" y2="86071"/>
                        <a14:backgroundMark x1="51463" y1="31786" x2="51463" y2="31786"/>
                        <a14:backgroundMark x1="42683" y1="48571" x2="42683" y2="48571"/>
                        <a14:backgroundMark x1="42683" y1="42857" x2="42683" y2="42857"/>
                        <a14:backgroundMark x1="4756" y1="55714" x2="4756" y2="55714"/>
                        <a14:backgroundMark x1="5122" y1="51786" x2="2317" y2="66786"/>
                        <a14:backgroundMark x1="10488" y1="46071" x2="10488" y2="46071"/>
                        <a14:backgroundMark x1="11585" y1="40000" x2="11585" y2="40000"/>
                        <a14:backgroundMark x1="11707" y1="40000" x2="8415" y2="45714"/>
                        <a14:backgroundMark x1="13171" y1="38571" x2="13659" y2="35357"/>
                        <a14:backgroundMark x1="20732" y1="80000" x2="21220" y2="80714"/>
                        <a14:backgroundMark x1="10976" y1="79286" x2="10976" y2="79286"/>
                        <a14:backgroundMark x1="25000" y1="73571" x2="24390" y2="79286"/>
                        <a14:backgroundMark x1="65488" y1="63929" x2="65488" y2="63929"/>
                        <a14:backgroundMark x1="78293" y1="84643" x2="78293" y2="84643"/>
                        <a14:backgroundMark x1="83659" y1="81429" x2="84146" y2="81429"/>
                        <a14:backgroundMark x1="86585" y1="82143" x2="86585" y2="82143"/>
                        <a14:backgroundMark x1="68902" y1="62857" x2="68902" y2="62857"/>
                        <a14:backgroundMark x1="67683" y1="62857" x2="67683" y2="62857"/>
                        <a14:backgroundMark x1="68049" y1="50714" x2="68049" y2="50714"/>
                        <a14:backgroundMark x1="68049" y1="50714" x2="68049" y2="50714"/>
                        <a14:backgroundMark x1="91707" y1="52500" x2="91707" y2="52500"/>
                        <a14:backgroundMark x1="90976" y1="48929" x2="90976" y2="48929"/>
                        <a14:backgroundMark x1="36220" y1="81429" x2="36220" y2="81429"/>
                        <a14:backgroundMark x1="37439" y1="82500" x2="37439" y2="82500"/>
                        <a14:backgroundMark x1="38049" y1="81429" x2="38049" y2="81429"/>
                        <a14:backgroundMark x1="41707" y1="82143" x2="41707" y2="82143"/>
                        <a14:backgroundMark x1="43293" y1="83929" x2="43293" y2="83929"/>
                        <a14:backgroundMark x1="43293" y1="83929" x2="43293" y2="83929"/>
                        <a14:backgroundMark x1="9390" y1="82500" x2="9390" y2="82500"/>
                        <a14:backgroundMark x1="11951" y1="81786" x2="11951" y2="81786"/>
                        <a14:backgroundMark x1="1220" y1="83214" x2="1220" y2="83214"/>
                        <a14:backgroundMark x1="80854" y1="84643" x2="80854" y2="83214"/>
                        <a14:backgroundMark x1="77683" y1="86786" x2="77683" y2="86786"/>
                        <a14:backgroundMark x1="75732" y1="83929" x2="75732" y2="83929"/>
                        <a14:backgroundMark x1="77073" y1="83571" x2="77073" y2="83571"/>
                        <a14:backgroundMark x1="77561" y1="84286" x2="77561" y2="84286"/>
                        <a14:backgroundMark x1="76707" y1="85357" x2="76707" y2="85357"/>
                        <a14:backgroundMark x1="75488" y1="85714" x2="75488" y2="85714"/>
                        <a14:backgroundMark x1="69634" y1="62857" x2="69756" y2="61429"/>
                        <a14:backgroundMark x1="70122" y1="60714" x2="70122" y2="6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09"/>
          <a:stretch/>
        </p:blipFill>
        <p:spPr>
          <a:xfrm>
            <a:off x="5422052" y="1303965"/>
            <a:ext cx="4135521" cy="12919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37211A1-9B91-4E39-A256-5F836A8F8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00" l="0" r="95840">
                        <a14:foregroundMark x1="35513" y1="41900" x2="40565" y2="69100"/>
                        <a14:foregroundMark x1="47548" y1="79100" x2="44725" y2="91900"/>
                        <a14:foregroundMark x1="33581" y1="89700" x2="33135" y2="91000"/>
                        <a14:foregroundMark x1="61070" y1="92200" x2="66568" y2="86900"/>
                        <a14:foregroundMark x1="83358" y1="84400" x2="83358" y2="92600"/>
                        <a14:foregroundMark x1="56909" y1="92600" x2="63744" y2="91000"/>
                        <a14:foregroundMark x1="60624" y1="89400" x2="67459" y2="77600"/>
                        <a14:foregroundMark x1="79643" y1="78500" x2="82318" y2="87900"/>
                        <a14:foregroundMark x1="82912" y1="77200" x2="82318" y2="82900"/>
                        <a14:foregroundMark x1="56909" y1="42600" x2="50817" y2="50700"/>
                        <a14:foregroundMark x1="84250" y1="40700" x2="79643" y2="51600"/>
                        <a14:foregroundMark x1="34621" y1="57600" x2="33581" y2="66600"/>
                        <a14:foregroundMark x1="31352" y1="56900" x2="31352" y2="65400"/>
                        <a14:foregroundMark x1="39227" y1="66000" x2="46211" y2="70400"/>
                        <a14:foregroundMark x1="33581" y1="72200" x2="43834" y2="72200"/>
                        <a14:foregroundMark x1="46211" y1="87900" x2="48440" y2="9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41" y="436944"/>
            <a:ext cx="1587556" cy="23589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BCEFC69-C1A3-4495-A627-1F1046552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095" r="100000">
                        <a14:foregroundMark x1="78337" y1="70923" x2="78337" y2="70923"/>
                        <a14:foregroundMark x1="69536" y1="70692" x2="69536" y2="70692"/>
                        <a14:foregroundMark x1="82302" y1="17846" x2="82302" y2="17846"/>
                        <a14:foregroundMark x1="65377" y1="14692" x2="65377" y2="14692"/>
                        <a14:foregroundMark x1="57157" y1="13000" x2="57157" y2="13000"/>
                        <a14:foregroundMark x1="53578" y1="11846" x2="53578" y2="11846"/>
                        <a14:foregroundMark x1="75725" y1="49538" x2="77853" y2="46692"/>
                        <a14:foregroundMark x1="81044" y1="61692" x2="81044" y2="61692"/>
                        <a14:backgroundMark x1="42843" y1="25308" x2="44971" y2="25462"/>
                        <a14:backgroundMark x1="40716" y1="20923" x2="40716" y2="20231"/>
                        <a14:backgroundMark x1="28433" y1="22615" x2="28433" y2="22615"/>
                        <a14:backgroundMark x1="28433" y1="23769" x2="27853" y2="24769"/>
                        <a14:backgroundMark x1="27563" y1="25615" x2="27563" y2="25615"/>
                        <a14:backgroundMark x1="32882" y1="32000" x2="32882" y2="32000"/>
                        <a14:backgroundMark x1="36267" y1="58308" x2="37814" y2="61154"/>
                        <a14:backgroundMark x1="46712" y1="63385" x2="48162" y2="66077"/>
                        <a14:backgroundMark x1="69149" y1="52923" x2="72147" y2="55462"/>
                        <a14:backgroundMark x1="70406" y1="54077" x2="69149" y2="51231"/>
                        <a14:backgroundMark x1="52998" y1="31385" x2="52224" y2="31385"/>
                        <a14:backgroundMark x1="58704" y1="33000" x2="59574" y2="33385"/>
                        <a14:backgroundMark x1="65087" y1="31846" x2="65764" y2="33385"/>
                        <a14:backgroundMark x1="78723" y1="33692" x2="81431" y2="32154"/>
                        <a14:backgroundMark x1="71857" y1="38923" x2="71277" y2="39077"/>
                        <a14:backgroundMark x1="69536" y1="45692" x2="70213" y2="44692"/>
                        <a14:backgroundMark x1="68279" y1="48385" x2="68279" y2="48385"/>
                        <a14:backgroundMark x1="58704" y1="44846" x2="59188" y2="44846"/>
                        <a14:backgroundMark x1="74178" y1="42846" x2="77660" y2="42308"/>
                        <a14:backgroundMark x1="81044" y1="41615" x2="81044" y2="41615"/>
                        <a14:backgroundMark x1="88878" y1="46000" x2="87137" y2="4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331">
            <a:off x="3725292" y="912830"/>
            <a:ext cx="1891626" cy="23782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F16D1E-12C3-4A1D-BDBB-5436612228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3"/>
          <a:stretch/>
        </p:blipFill>
        <p:spPr>
          <a:xfrm>
            <a:off x="5784200" y="6278409"/>
            <a:ext cx="2856212" cy="76596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103FE5E-84A1-4066-B33B-2C86D96810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800" b="64253"/>
          <a:stretch/>
        </p:blipFill>
        <p:spPr>
          <a:xfrm>
            <a:off x="8640411" y="6292710"/>
            <a:ext cx="1833683" cy="76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7EC3830-4B56-472F-8D6C-335E0D72DF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53"/>
          <a:stretch/>
        </p:blipFill>
        <p:spPr>
          <a:xfrm flipH="1">
            <a:off x="2927988" y="6277978"/>
            <a:ext cx="2856212" cy="7606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CA9F63-C063-4B9B-ACE3-C0AEE604D3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2" y="3180569"/>
            <a:ext cx="550465" cy="55046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A127A5B-95AA-4419-B14D-15C9FBCB6A63}"/>
              </a:ext>
            </a:extLst>
          </p:cNvPr>
          <p:cNvSpPr txBox="1"/>
          <p:nvPr/>
        </p:nvSpPr>
        <p:spPr>
          <a:xfrm>
            <a:off x="9010250" y="5950362"/>
            <a:ext cx="1278964" cy="289968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Fête des mères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CD732C7-9AFB-4329-9182-9AC26BE710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734" y="5322033"/>
            <a:ext cx="1119031" cy="11190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4BD48DA-7A59-489E-B61F-8FA9935E8E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0" y="210816"/>
            <a:ext cx="3310764" cy="233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815F29-B548-4F8C-A526-40D94CBE36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9768" y1="47083" x2="38774" y2="45833"/>
                        <a14:foregroundMark x1="29495" y1="68750" x2="32809" y2="68667"/>
                        <a14:backgroundMark x1="34134" y1="49333" x2="37034" y2="56583"/>
                        <a14:backgroundMark x1="35294" y1="51500" x2="37531" y2="43750"/>
                        <a14:backgroundMark x1="55344" y1="52250" x2="55344" y2="54167"/>
                        <a14:backgroundMark x1="31566" y1="39667" x2="11102" y2="40417"/>
                        <a14:backgroundMark x1="25269" y1="23333" x2="31069" y2="36917"/>
                        <a14:backgroundMark x1="31814" y1="23333" x2="37365" y2="38417"/>
                        <a14:backgroundMark x1="31317" y1="19167" x2="37283" y2="33750"/>
                        <a14:backgroundMark x1="34880" y1="16917" x2="43579" y2="14083"/>
                        <a14:backgroundMark x1="36785" y1="22833" x2="38857" y2="34667"/>
                        <a14:backgroundMark x1="72162" y1="46750" x2="65783" y2="53583"/>
                        <a14:backgroundMark x1="52610" y1="56667" x2="54515" y2="55583"/>
                        <a14:backgroundMark x1="53273" y1="56417" x2="55758" y2="54917"/>
                        <a14:backgroundMark x1="37283" y1="63417" x2="38111" y2="6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20" y="145888"/>
            <a:ext cx="3059207" cy="30414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DC92E57-17BF-44B3-A1FB-6ED8965A8152}"/>
              </a:ext>
            </a:extLst>
          </p:cNvPr>
          <p:cNvSpPr txBox="1"/>
          <p:nvPr/>
        </p:nvSpPr>
        <p:spPr>
          <a:xfrm>
            <a:off x="150214" y="3719712"/>
            <a:ext cx="836418" cy="274580"/>
          </a:xfrm>
          <a:prstGeom prst="rect">
            <a:avLst/>
          </a:prstGeom>
          <a:noFill/>
        </p:spPr>
        <p:txBody>
          <a:bodyPr wrap="square" lIns="104284" tIns="52142" rIns="104284" bIns="52142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accent6">
                    <a:lumMod val="7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dimanche</a:t>
            </a:r>
          </a:p>
        </p:txBody>
      </p:sp>
    </p:spTree>
    <p:extLst>
      <p:ext uri="{BB962C8B-B14F-4D97-AF65-F5344CB8AC3E}">
        <p14:creationId xmlns:p14="http://schemas.microsoft.com/office/powerpoint/2010/main" val="41948797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3383</TotalTime>
  <Words>626</Words>
  <Application>Microsoft Office PowerPoint</Application>
  <PresentationFormat>Personnalisé</PresentationFormat>
  <Paragraphs>536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Anabel Alt</vt:lpstr>
      <vt:lpstr>Arial</vt:lpstr>
      <vt:lpstr>Calibri</vt:lpstr>
      <vt:lpstr>Calibri Light</vt:lpstr>
      <vt:lpstr>Champagne &amp; Limousines</vt:lpstr>
      <vt:lpstr>Comic Sans MS</vt:lpstr>
      <vt:lpstr>Cookie</vt:lpstr>
      <vt:lpstr>Cursive standard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corinne.schmitt54@gmail.com</dc:creator>
  <cp:lastModifiedBy>c E</cp:lastModifiedBy>
  <cp:revision>744</cp:revision>
  <dcterms:created xsi:type="dcterms:W3CDTF">2016-07-07T07:24:03Z</dcterms:created>
  <dcterms:modified xsi:type="dcterms:W3CDTF">2021-07-14T08:11:45Z</dcterms:modified>
</cp:coreProperties>
</file>