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E" initials="cE" lastIdx="1" clrIdx="0">
    <p:extLst>
      <p:ext uri="{19B8F6BF-5375-455C-9EA6-DF929625EA0E}">
        <p15:presenceInfo xmlns:p15="http://schemas.microsoft.com/office/powerpoint/2012/main" userId="c 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50F"/>
    <a:srgbClr val="4D5979"/>
    <a:srgbClr val="43546E"/>
    <a:srgbClr val="33415D"/>
    <a:srgbClr val="4A5F7B"/>
    <a:srgbClr val="FDD9BB"/>
    <a:srgbClr val="FFF2CC"/>
    <a:srgbClr val="616256"/>
    <a:srgbClr val="845A34"/>
    <a:srgbClr val="9F6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9C795-F32C-4C84-97EC-8BC8FD2B7E47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16/07/2022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8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10" Type="http://schemas.openxmlformats.org/officeDocument/2006/relationships/image" Target="../media/image6.png"/><Relationship Id="rId19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4.jpg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microsoft.com/office/2007/relationships/hdphoto" Target="../media/hdphoto73.wdp"/><Relationship Id="rId18" Type="http://schemas.openxmlformats.org/officeDocument/2006/relationships/image" Target="../media/image106.png"/><Relationship Id="rId26" Type="http://schemas.openxmlformats.org/officeDocument/2006/relationships/image" Target="../media/image110.png"/><Relationship Id="rId3" Type="http://schemas.openxmlformats.org/officeDocument/2006/relationships/image" Target="../media/image1.png"/><Relationship Id="rId21" Type="http://schemas.microsoft.com/office/2007/relationships/hdphoto" Target="../media/hdphoto77.wdp"/><Relationship Id="rId7" Type="http://schemas.microsoft.com/office/2007/relationships/hdphoto" Target="../media/hdphoto70.wdp"/><Relationship Id="rId12" Type="http://schemas.openxmlformats.org/officeDocument/2006/relationships/image" Target="../media/image103.png"/><Relationship Id="rId17" Type="http://schemas.microsoft.com/office/2007/relationships/hdphoto" Target="../media/hdphoto75.wdp"/><Relationship Id="rId25" Type="http://schemas.microsoft.com/office/2007/relationships/hdphoto" Target="../media/hdphoto79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microsoft.com/office/2007/relationships/hdphoto" Target="../media/hdphoto72.wdp"/><Relationship Id="rId24" Type="http://schemas.openxmlformats.org/officeDocument/2006/relationships/image" Target="../media/image109.png"/><Relationship Id="rId5" Type="http://schemas.openxmlformats.org/officeDocument/2006/relationships/image" Target="../media/image11.jpeg"/><Relationship Id="rId15" Type="http://schemas.microsoft.com/office/2007/relationships/hdphoto" Target="../media/hdphoto74.wdp"/><Relationship Id="rId23" Type="http://schemas.microsoft.com/office/2007/relationships/hdphoto" Target="../media/hdphoto78.wdp"/><Relationship Id="rId28" Type="http://schemas.openxmlformats.org/officeDocument/2006/relationships/image" Target="../media/image111.png"/><Relationship Id="rId10" Type="http://schemas.openxmlformats.org/officeDocument/2006/relationships/image" Target="../media/image102.png"/><Relationship Id="rId19" Type="http://schemas.microsoft.com/office/2007/relationships/hdphoto" Target="../media/hdphoto76.wdp"/><Relationship Id="rId4" Type="http://schemas.openxmlformats.org/officeDocument/2006/relationships/image" Target="../media/image99.jpg"/><Relationship Id="rId9" Type="http://schemas.microsoft.com/office/2007/relationships/hdphoto" Target="../media/hdphoto71.wdp"/><Relationship Id="rId14" Type="http://schemas.openxmlformats.org/officeDocument/2006/relationships/image" Target="../media/image104.png"/><Relationship Id="rId22" Type="http://schemas.openxmlformats.org/officeDocument/2006/relationships/image" Target="../media/image108.png"/><Relationship Id="rId27" Type="http://schemas.microsoft.com/office/2007/relationships/hdphoto" Target="../media/hdphoto8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85.wdp"/><Relationship Id="rId18" Type="http://schemas.microsoft.com/office/2007/relationships/hdphoto" Target="../media/hdphoto87.wdp"/><Relationship Id="rId3" Type="http://schemas.openxmlformats.org/officeDocument/2006/relationships/image" Target="../media/image1.png"/><Relationship Id="rId7" Type="http://schemas.microsoft.com/office/2007/relationships/hdphoto" Target="../media/hdphoto82.wdp"/><Relationship Id="rId12" Type="http://schemas.openxmlformats.org/officeDocument/2006/relationships/image" Target="../media/image116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microsoft.com/office/2007/relationships/hdphoto" Target="../media/hdphoto84.wdp"/><Relationship Id="rId5" Type="http://schemas.microsoft.com/office/2007/relationships/hdphoto" Target="../media/hdphoto81.wdp"/><Relationship Id="rId15" Type="http://schemas.microsoft.com/office/2007/relationships/hdphoto" Target="../media/hdphoto86.wdp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microsoft.com/office/2007/relationships/hdphoto" Target="../media/hdphoto83.wdp"/><Relationship Id="rId1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20.png"/><Relationship Id="rId7" Type="http://schemas.microsoft.com/office/2007/relationships/hdphoto" Target="../media/hdphoto89.wdp"/><Relationship Id="rId12" Type="http://schemas.microsoft.com/office/2007/relationships/hdphoto" Target="../media/hdphoto9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4.png"/><Relationship Id="rId5" Type="http://schemas.microsoft.com/office/2007/relationships/hdphoto" Target="../media/hdphoto88.wdp"/><Relationship Id="rId10" Type="http://schemas.openxmlformats.org/officeDocument/2006/relationships/image" Target="../media/image123.jpeg"/><Relationship Id="rId4" Type="http://schemas.openxmlformats.org/officeDocument/2006/relationships/image" Target="../media/image121.png"/><Relationship Id="rId9" Type="http://schemas.microsoft.com/office/2007/relationships/hdphoto" Target="../media/hdphoto8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3.wdp"/><Relationship Id="rId18" Type="http://schemas.openxmlformats.org/officeDocument/2006/relationships/image" Target="../media/image10.png"/><Relationship Id="rId26" Type="http://schemas.openxmlformats.org/officeDocument/2006/relationships/image" Target="../media/image29.png"/><Relationship Id="rId3" Type="http://schemas.openxmlformats.org/officeDocument/2006/relationships/image" Target="../media/image1.png"/><Relationship Id="rId21" Type="http://schemas.microsoft.com/office/2007/relationships/hdphoto" Target="../media/hdphoto16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microsoft.com/office/2007/relationships/hdphoto" Target="../media/hdphoto15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29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12.wdp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5" Type="http://schemas.microsoft.com/office/2007/relationships/hdphoto" Target="../media/hdphoto10.wdp"/><Relationship Id="rId15" Type="http://schemas.microsoft.com/office/2007/relationships/hdphoto" Target="../media/hdphoto14.wdp"/><Relationship Id="rId23" Type="http://schemas.openxmlformats.org/officeDocument/2006/relationships/image" Target="../media/image27.jpg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microsoft.com/office/2007/relationships/hdphoto" Target="../media/hdphoto6.wdp"/><Relationship Id="rId31" Type="http://schemas.microsoft.com/office/2007/relationships/hdphoto" Target="../media/hdphoto20.wdp"/><Relationship Id="rId4" Type="http://schemas.openxmlformats.org/officeDocument/2006/relationships/image" Target="../media/image18.png"/><Relationship Id="rId9" Type="http://schemas.microsoft.com/office/2007/relationships/hdphoto" Target="../media/hdphoto11.wdp"/><Relationship Id="rId14" Type="http://schemas.openxmlformats.org/officeDocument/2006/relationships/image" Target="../media/image23.png"/><Relationship Id="rId22" Type="http://schemas.openxmlformats.org/officeDocument/2006/relationships/image" Target="../media/image26.png"/><Relationship Id="rId27" Type="http://schemas.microsoft.com/office/2007/relationships/hdphoto" Target="../media/hdphoto18.wdp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5.wdp"/><Relationship Id="rId18" Type="http://schemas.openxmlformats.org/officeDocument/2006/relationships/image" Target="../media/image40.png"/><Relationship Id="rId3" Type="http://schemas.openxmlformats.org/officeDocument/2006/relationships/image" Target="../media/image1.png"/><Relationship Id="rId21" Type="http://schemas.microsoft.com/office/2007/relationships/hdphoto" Target="../media/hdphoto29.wdp"/><Relationship Id="rId7" Type="http://schemas.openxmlformats.org/officeDocument/2006/relationships/image" Target="../media/image11.jpeg"/><Relationship Id="rId12" Type="http://schemas.openxmlformats.org/officeDocument/2006/relationships/image" Target="../media/image37.png"/><Relationship Id="rId17" Type="http://schemas.microsoft.com/office/2007/relationships/hdphoto" Target="../media/hdphoto2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microsoft.com/office/2007/relationships/hdphoto" Target="../media/hdphoto24.wdp"/><Relationship Id="rId24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microsoft.com/office/2007/relationships/hdphoto" Target="../media/hdphoto26.wdp"/><Relationship Id="rId23" Type="http://schemas.microsoft.com/office/2007/relationships/hdphoto" Target="../media/hdphoto30.wdp"/><Relationship Id="rId10" Type="http://schemas.openxmlformats.org/officeDocument/2006/relationships/image" Target="../media/image36.png"/><Relationship Id="rId19" Type="http://schemas.microsoft.com/office/2007/relationships/hdphoto" Target="../media/hdphoto28.wdp"/><Relationship Id="rId4" Type="http://schemas.openxmlformats.org/officeDocument/2006/relationships/image" Target="../media/image33.jpeg"/><Relationship Id="rId9" Type="http://schemas.microsoft.com/office/2007/relationships/hdphoto" Target="../media/hdphoto23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4.wdp"/><Relationship Id="rId18" Type="http://schemas.microsoft.com/office/2007/relationships/hdphoto" Target="../media/hdphoto36.wdp"/><Relationship Id="rId3" Type="http://schemas.openxmlformats.org/officeDocument/2006/relationships/image" Target="../media/image1.png"/><Relationship Id="rId21" Type="http://schemas.openxmlformats.org/officeDocument/2006/relationships/image" Target="../media/image53.png"/><Relationship Id="rId7" Type="http://schemas.microsoft.com/office/2007/relationships/hdphoto" Target="../media/hdphoto31.wdp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33.wdp"/><Relationship Id="rId5" Type="http://schemas.openxmlformats.org/officeDocument/2006/relationships/image" Target="../media/image11.jpeg"/><Relationship Id="rId15" Type="http://schemas.microsoft.com/office/2007/relationships/hdphoto" Target="../media/hdphoto35.wdp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microsoft.com/office/2007/relationships/hdphoto" Target="../media/hdphoto32.wdp"/><Relationship Id="rId14" Type="http://schemas.openxmlformats.org/officeDocument/2006/relationships/image" Target="../media/image49.png"/><Relationship Id="rId22" Type="http://schemas.microsoft.com/office/2007/relationships/hdphoto" Target="../media/hdphoto3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12" Type="http://schemas.microsoft.com/office/2007/relationships/hdphoto" Target="../media/hdphoto41.wdp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microsoft.com/office/2007/relationships/hdphoto" Target="../media/hdphoto43.wdp"/><Relationship Id="rId20" Type="http://schemas.microsoft.com/office/2007/relationships/hdphoto" Target="../media/hdphoto4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microsoft.com/office/2007/relationships/hdphoto" Target="../media/hdphoto40.wdp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4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13" Type="http://schemas.openxmlformats.org/officeDocument/2006/relationships/image" Target="../media/image68.png"/><Relationship Id="rId18" Type="http://schemas.microsoft.com/office/2007/relationships/hdphoto" Target="../media/hdphoto50.wdp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12" Type="http://schemas.microsoft.com/office/2007/relationships/hdphoto" Target="../media/hdphoto48.wdp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jpg"/><Relationship Id="rId20" Type="http://schemas.microsoft.com/office/2007/relationships/hdphoto" Target="../media/hdphoto5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67.png"/><Relationship Id="rId5" Type="http://schemas.microsoft.com/office/2007/relationships/hdphoto" Target="../media/hdphoto45.wdp"/><Relationship Id="rId15" Type="http://schemas.microsoft.com/office/2007/relationships/hdphoto" Target="../media/hdphoto49.wdp"/><Relationship Id="rId10" Type="http://schemas.microsoft.com/office/2007/relationships/hdphoto" Target="../media/hdphoto47.wdp"/><Relationship Id="rId19" Type="http://schemas.openxmlformats.org/officeDocument/2006/relationships/image" Target="../media/image72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3" Type="http://schemas.openxmlformats.org/officeDocument/2006/relationships/image" Target="../media/image1.png"/><Relationship Id="rId21" Type="http://schemas.openxmlformats.org/officeDocument/2006/relationships/image" Target="../media/image83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6" Type="http://schemas.microsoft.com/office/2007/relationships/hdphoto" Target="../media/hdphoto56.wdp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11" Type="http://schemas.microsoft.com/office/2007/relationships/hdphoto" Target="../media/hdphoto54.wdp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19" Type="http://schemas.microsoft.com/office/2007/relationships/hdphoto" Target="../media/hdphoto57.wdp"/><Relationship Id="rId4" Type="http://schemas.openxmlformats.org/officeDocument/2006/relationships/image" Target="../media/image11.jpeg"/><Relationship Id="rId9" Type="http://schemas.microsoft.com/office/2007/relationships/hdphoto" Target="../media/hdphoto53.wdp"/><Relationship Id="rId14" Type="http://schemas.microsoft.com/office/2007/relationships/hdphoto" Target="../media/hdphoto55.wdp"/><Relationship Id="rId22" Type="http://schemas.microsoft.com/office/2007/relationships/hdphoto" Target="../media/hdphoto5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png"/><Relationship Id="rId18" Type="http://schemas.microsoft.com/office/2007/relationships/hdphoto" Target="../media/hdphoto63.wdp"/><Relationship Id="rId3" Type="http://schemas.openxmlformats.org/officeDocument/2006/relationships/image" Target="../media/image1.png"/><Relationship Id="rId7" Type="http://schemas.microsoft.com/office/2007/relationships/hdphoto" Target="../media/hdphoto59.wdp"/><Relationship Id="rId12" Type="http://schemas.openxmlformats.org/officeDocument/2006/relationships/image" Target="../media/image80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microsoft.com/office/2007/relationships/hdphoto" Target="../media/hdphoto61.wdp"/><Relationship Id="rId5" Type="http://schemas.openxmlformats.org/officeDocument/2006/relationships/image" Target="../media/image11.jpeg"/><Relationship Id="rId15" Type="http://schemas.openxmlformats.org/officeDocument/2006/relationships/image" Target="../media/image39.png"/><Relationship Id="rId10" Type="http://schemas.openxmlformats.org/officeDocument/2006/relationships/image" Target="../media/image87.png"/><Relationship Id="rId4" Type="http://schemas.openxmlformats.org/officeDocument/2006/relationships/image" Target="../media/image84.jpg"/><Relationship Id="rId9" Type="http://schemas.microsoft.com/office/2007/relationships/hdphoto" Target="../media/hdphoto60.wdp"/><Relationship Id="rId14" Type="http://schemas.microsoft.com/office/2007/relationships/hdphoto" Target="../media/hdphoto6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13" Type="http://schemas.openxmlformats.org/officeDocument/2006/relationships/image" Target="../media/image80.png"/><Relationship Id="rId1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12" Type="http://schemas.microsoft.com/office/2007/relationships/hdphoto" Target="../media/hdphoto67.wdp"/><Relationship Id="rId17" Type="http://schemas.microsoft.com/office/2007/relationships/hdphoto" Target="../media/hdphoto68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6.png"/><Relationship Id="rId20" Type="http://schemas.microsoft.com/office/2007/relationships/hdphoto" Target="../media/hdphoto6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4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5.jpeg"/><Relationship Id="rId10" Type="http://schemas.microsoft.com/office/2007/relationships/hdphoto" Target="../media/hdphoto66.wdp"/><Relationship Id="rId19" Type="http://schemas.openxmlformats.org/officeDocument/2006/relationships/image" Target="../media/image98.png"/><Relationship Id="rId4" Type="http://schemas.openxmlformats.org/officeDocument/2006/relationships/image" Target="../media/image11.jpe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7d0a243b0ab7012dfd45e7584d919009">
            <a:extLst>
              <a:ext uri="{FF2B5EF4-FFF2-40B4-BE49-F238E27FC236}">
                <a16:creationId xmlns:a16="http://schemas.microsoft.com/office/drawing/2014/main" id="{CFFA1D50-EC54-4D0E-B2AB-D735BA8C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3762966" y="128566"/>
            <a:ext cx="6802821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403074"/>
              </p:ext>
            </p:extLst>
          </p:nvPr>
        </p:nvGraphicFramePr>
        <p:xfrm>
          <a:off x="190320" y="2751327"/>
          <a:ext cx="10464690" cy="4540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2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03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5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5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104597" y="177239"/>
            <a:ext cx="6802821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S</a:t>
            </a:r>
            <a:r>
              <a:rPr lang="fr-FR" sz="54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E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p</a:t>
            </a:r>
            <a:r>
              <a:rPr lang="fr-FR" sz="5400" spc="-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t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e</a:t>
            </a:r>
            <a:r>
              <a:rPr lang="fr-FR" sz="5400" spc="-300" dirty="0">
                <a:solidFill>
                  <a:srgbClr val="4722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M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b</a:t>
            </a:r>
            <a:r>
              <a:rPr lang="fr-FR" sz="5400" spc="-300" dirty="0">
                <a:solidFill>
                  <a:srgbClr val="FDD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R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e</a:t>
            </a:r>
            <a:r>
              <a:rPr lang="fr-FR" sz="28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 </a:t>
            </a:r>
            <a:r>
              <a:rPr lang="fr-FR" sz="6000" spc="-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2</a:t>
            </a:r>
            <a:r>
              <a:rPr lang="fr-FR" sz="60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0</a:t>
            </a:r>
            <a:r>
              <a:rPr lang="fr-FR" sz="60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2</a:t>
            </a:r>
            <a:r>
              <a:rPr lang="fr-FR" sz="60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anose="040B0000010106000100" pitchFamily="82" charset="0"/>
                <a:ea typeface="pastel" pitchFamily="2" charset="0"/>
              </a:rPr>
              <a:t>2</a:t>
            </a:r>
            <a:endParaRPr lang="fr-FR" sz="4400" spc="-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arwig Factory" panose="040B0000010106000100" pitchFamily="82" charset="0"/>
              <a:ea typeface="pastel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10076" y="6132045"/>
            <a:ext cx="1223098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4975" y="5854873"/>
            <a:ext cx="1100396" cy="77429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948297" y="5378253"/>
            <a:ext cx="1384877" cy="50541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Photo de classe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13295" y="5377990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de classe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48" y="3589814"/>
            <a:ext cx="730462" cy="7304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EA1751-EFBF-4178-B53B-09090EC3C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954">
            <a:off x="7010884" y="4790940"/>
            <a:ext cx="517353" cy="5173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 rot="21355860">
            <a:off x="4572095" y="1292561"/>
            <a:ext cx="533626" cy="16522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283640" y="1480502"/>
            <a:ext cx="1822479" cy="14595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47" y="1130653"/>
            <a:ext cx="2050300" cy="2050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4316" y="1528550"/>
            <a:ext cx="1237370" cy="13773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 descr="Résultat de recherche d'images pour &quot;notebook png pen&quot;">
            <a:extLst>
              <a:ext uri="{FF2B5EF4-FFF2-40B4-BE49-F238E27FC236}">
                <a16:creationId xmlns:a16="http://schemas.microsoft.com/office/drawing/2014/main" id="{11B15EC1-D29D-4B83-AB69-72487CE2A95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63" y="4764382"/>
            <a:ext cx="677764" cy="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CDBBC7B-E840-4BE7-848E-C579A8D64E41}"/>
              </a:ext>
            </a:extLst>
          </p:cNvPr>
          <p:cNvSpPr txBox="1"/>
          <p:nvPr/>
        </p:nvSpPr>
        <p:spPr>
          <a:xfrm>
            <a:off x="5773133" y="4591292"/>
            <a:ext cx="173520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Cérémonie de répartition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C69CFC2-E1CE-47F0-B423-3C1628939FB1}"/>
              </a:ext>
            </a:extLst>
          </p:cNvPr>
          <p:cNvSpPr txBox="1"/>
          <p:nvPr/>
        </p:nvSpPr>
        <p:spPr>
          <a:xfrm>
            <a:off x="1382375" y="7022922"/>
            <a:ext cx="193201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Campagne électorale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E0E536-972F-4A5B-9434-E991D57A35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8" y="6225813"/>
            <a:ext cx="939920" cy="939920"/>
          </a:xfrm>
          <a:prstGeom prst="rect">
            <a:avLst/>
          </a:prstGeom>
        </p:spPr>
      </p:pic>
      <p:pic>
        <p:nvPicPr>
          <p:cNvPr id="48" name="Picture 6" descr="Afficher l'image d'origine">
            <a:extLst>
              <a:ext uri="{FF2B5EF4-FFF2-40B4-BE49-F238E27FC236}">
                <a16:creationId xmlns:a16="http://schemas.microsoft.com/office/drawing/2014/main" id="{1600C329-DF77-4D76-896C-7AA3C699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56" y="661069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3F668C-944A-409F-9BAF-5E75B3CE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85" y="6153803"/>
            <a:ext cx="2428293" cy="12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8284AEE-D442-4780-8D4C-F568D489F8DE}"/>
              </a:ext>
            </a:extLst>
          </p:cNvPr>
          <p:cNvSpPr txBox="1"/>
          <p:nvPr/>
        </p:nvSpPr>
        <p:spPr>
          <a:xfrm>
            <a:off x="4732500" y="3751695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</a:t>
            </a:r>
            <a:endParaRPr lang="fr-FR" sz="16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09E93FF-9944-4837-ABC7-13F1D4995AE5}"/>
              </a:ext>
            </a:extLst>
          </p:cNvPr>
          <p:cNvSpPr txBox="1"/>
          <p:nvPr/>
        </p:nvSpPr>
        <p:spPr>
          <a:xfrm>
            <a:off x="621528" y="3861457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Août </a:t>
            </a:r>
            <a:endParaRPr lang="fr-FR" sz="16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D0B644D-0CF7-49C9-B385-AAB0C62E9042}"/>
              </a:ext>
            </a:extLst>
          </p:cNvPr>
          <p:cNvSpPr txBox="1"/>
          <p:nvPr/>
        </p:nvSpPr>
        <p:spPr>
          <a:xfrm>
            <a:off x="2021517" y="3875977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Août </a:t>
            </a:r>
            <a:endParaRPr lang="fr-FR" sz="16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FCCE5B1-E9F2-25F3-DA52-1F1945325D00}"/>
              </a:ext>
            </a:extLst>
          </p:cNvPr>
          <p:cNvSpPr txBox="1"/>
          <p:nvPr/>
        </p:nvSpPr>
        <p:spPr>
          <a:xfrm>
            <a:off x="3393846" y="3850694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Août </a:t>
            </a:r>
            <a:endParaRPr lang="fr-FR" sz="16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2CBDC6-9E7C-5263-4169-D2AE364974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74" y="3968178"/>
            <a:ext cx="548486" cy="7041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328C019-63A3-792D-1A51-78AAA69DABE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r="16119"/>
          <a:stretch/>
        </p:blipFill>
        <p:spPr>
          <a:xfrm>
            <a:off x="215858" y="128566"/>
            <a:ext cx="3331503" cy="2394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3024FB-E3A7-2BB1-87C6-1BCE93E1CF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535" b="93778" l="3032" r="100000">
                        <a14:foregroundMark x1="65285" y1="20727" x2="64881" y2="38828"/>
                        <a14:foregroundMark x1="66397" y1="46263" x2="66397" y2="46747"/>
                        <a14:foregroundMark x1="64881" y1="57737" x2="64780" y2="58222"/>
                        <a14:foregroundMark x1="60536" y1="39313" x2="60536" y2="39313"/>
                        <a14:foregroundMark x1="86407" y1="41576" x2="83982" y2="56444"/>
                        <a14:foregroundMark x1="93482" y1="65333" x2="93482" y2="65333"/>
                        <a14:foregroundMark x1="89035" y1="76646" x2="89035" y2="76646"/>
                        <a14:foregroundMark x1="84184" y1="70020" x2="84184" y2="70020"/>
                        <a14:foregroundMark x1="80141" y1="52242" x2="80141" y2="52242"/>
                        <a14:foregroundMark x1="74280" y1="62909" x2="70237" y2="63879"/>
                        <a14:foregroundMark x1="56493" y1="61131" x2="56493" y2="61131"/>
                        <a14:foregroundMark x1="66094" y1="65010" x2="66094" y2="65010"/>
                        <a14:foregroundMark x1="66397" y1="74545" x2="66397" y2="74545"/>
                        <a14:foregroundMark x1="59222" y1="75677" x2="59222" y2="75677"/>
                        <a14:foregroundMark x1="58009" y1="66303" x2="58009" y2="66303"/>
                        <a14:foregroundMark x1="60839" y1="62747" x2="60839" y2="62747"/>
                        <a14:foregroundMark x1="83173" y1="60323" x2="83173" y2="60323"/>
                        <a14:foregroundMark x1="59626" y1="74061" x2="59626" y2="74061"/>
                        <a14:foregroundMark x1="62153" y1="72606" x2="62153" y2="72606"/>
                        <a14:foregroundMark x1="63972" y1="72929" x2="63972" y2="72929"/>
                        <a14:foregroundMark x1="63163" y1="68081" x2="63163" y2="68081"/>
                        <a14:foregroundMark x1="65083" y1="64687" x2="65083" y2="64687"/>
                        <a14:foregroundMark x1="63972" y1="66626" x2="63972" y2="66626"/>
                        <a14:foregroundMark x1="62860" y1="70667" x2="62860" y2="70667"/>
                        <a14:backgroundMark x1="61344" y1="74869" x2="61344" y2="74869"/>
                        <a14:backgroundMark x1="61344" y1="65657" x2="61344" y2="65657"/>
                        <a14:backgroundMark x1="63466" y1="75030" x2="63466" y2="75030"/>
                        <a14:backgroundMark x1="66397" y1="53697" x2="66397" y2="5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4" y="1212473"/>
            <a:ext cx="3216996" cy="2011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10CD3861-D697-26FC-4FC9-F6C729FD43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60096" y1="58469" x2="55769" y2="57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212" y="730927"/>
            <a:ext cx="990600" cy="205263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6E4922C-83B1-D558-95B8-DE7B6282A5D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7243" y="786986"/>
            <a:ext cx="1277754" cy="20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7d0a243b0ab7012dfd45e7584d919009">
            <a:extLst>
              <a:ext uri="{FF2B5EF4-FFF2-40B4-BE49-F238E27FC236}">
                <a16:creationId xmlns:a16="http://schemas.microsoft.com/office/drawing/2014/main" id="{942F9290-B669-43AD-96B9-0236E2FC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095749" y="178399"/>
            <a:ext cx="6483951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4B330AC-3AB6-BB4E-F568-25A0DFF93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r="9704"/>
          <a:stretch/>
        </p:blipFill>
        <p:spPr>
          <a:xfrm>
            <a:off x="293246" y="169167"/>
            <a:ext cx="3659948" cy="231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4008359" y="-13929"/>
            <a:ext cx="6483951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elight" panose="02000000000000000000" pitchFamily="2" charset="0"/>
                <a:ea typeface="pastel" pitchFamily="2" charset="0"/>
              </a:rPr>
              <a:t>J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elight" panose="02000000000000000000" pitchFamily="2" charset="0"/>
                <a:ea typeface="pastel" pitchFamily="2" charset="0"/>
              </a:rPr>
              <a:t>uin 2023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367016"/>
              </p:ext>
            </p:extLst>
          </p:nvPr>
        </p:nvGraphicFramePr>
        <p:xfrm>
          <a:off x="342728" y="2611611"/>
          <a:ext cx="10175182" cy="4539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61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3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rgbClr val="EB6E1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63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090967" y="6063289"/>
            <a:ext cx="1653200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– 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00189" y="5228200"/>
            <a:ext cx="265239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-476022" y="4489075"/>
            <a:ext cx="3057463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l’environnement</a:t>
            </a:r>
          </a:p>
        </p:txBody>
      </p:sp>
      <p:pic>
        <p:nvPicPr>
          <p:cNvPr id="23" name="Picture 6" descr="Afficher l'image d'origine">
            <a:extLst>
              <a:ext uri="{FF2B5EF4-FFF2-40B4-BE49-F238E27FC236}">
                <a16:creationId xmlns:a16="http://schemas.microsoft.com/office/drawing/2014/main" id="{F7CC997F-641B-4270-890F-8DC107F2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2" y="645376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66" y="5179780"/>
            <a:ext cx="1455553" cy="8187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ABC595-7C29-49E6-AEC0-FCEDE5589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0" y="3781790"/>
            <a:ext cx="684226" cy="809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13" y="4825305"/>
            <a:ext cx="980327" cy="980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349CEA-5ECB-4A4C-9E36-DC78CAB5222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232552" y="1250627"/>
            <a:ext cx="1628525" cy="14300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A8B86A6-3179-4A4A-8612-ED5C385C7F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38">
                        <a14:foregroundMark x1="7231" y1="62500" x2="8308" y2="84250"/>
                        <a14:foregroundMark x1="4462" y1="60750" x2="4462" y2="84250"/>
                        <a14:foregroundMark x1="72462" y1="12000" x2="88923" y2="12250"/>
                        <a14:foregroundMark x1="88615" y1="20500" x2="88923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2" y="1258574"/>
            <a:ext cx="2621960" cy="16135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D9D96552-AC99-426F-8FE0-D775087DCEB7}"/>
              </a:ext>
            </a:extLst>
          </p:cNvPr>
          <p:cNvSpPr txBox="1"/>
          <p:nvPr/>
        </p:nvSpPr>
        <p:spPr>
          <a:xfrm>
            <a:off x="2581441" y="6834832"/>
            <a:ext cx="2652392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Matinée d’intégration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A6CABF3-84BD-4E1B-A6C3-502D382975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9976" y1="59104" x2="28297" y2="85970"/>
                        <a14:foregroundMark x1="85851" y1="60896" x2="76019" y2="6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219" y="6240015"/>
            <a:ext cx="724332" cy="581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100B84F-9C29-A1D7-DAAE-88CE85EB2FA4}"/>
              </a:ext>
            </a:extLst>
          </p:cNvPr>
          <p:cNvSpPr txBox="1"/>
          <p:nvPr/>
        </p:nvSpPr>
        <p:spPr>
          <a:xfrm>
            <a:off x="9130043" y="3710032"/>
            <a:ext cx="127896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27D6E49-A6AF-8E62-557B-0B4DD5ECDCE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527" y="3081703"/>
            <a:ext cx="1119031" cy="1119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E1B41-E4FB-04B0-BD7B-02673A3905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4267" l="1367" r="100000">
                        <a14:foregroundMark x1="29492" y1="89129" x2="30371" y2="89129"/>
                        <a14:foregroundMark x1="37891" y1="89129" x2="37402" y2="67982"/>
                        <a14:foregroundMark x1="47949" y1="79151" x2="45605" y2="82800"/>
                        <a14:foregroundMark x1="31543" y1="89054" x2="26465" y2="88235"/>
                        <a14:foregroundMark x1="23633" y1="87491" x2="23242" y2="87044"/>
                        <a14:foregroundMark x1="2930" y1="51452" x2="2930" y2="51452"/>
                        <a14:foregroundMark x1="8398" y1="52122" x2="12695" y2="66270"/>
                        <a14:foregroundMark x1="12988" y1="67684" x2="20605" y2="89799"/>
                        <a14:foregroundMark x1="38184" y1="11243" x2="37305" y2="10127"/>
                        <a14:foregroundMark x1="37695" y1="8712" x2="37695" y2="8712"/>
                        <a14:foregroundMark x1="39258" y1="13626" x2="37305" y2="20923"/>
                        <a14:foregroundMark x1="43066" y1="11988" x2="43066" y2="11988"/>
                        <a14:foregroundMark x1="43066" y1="11541" x2="43457" y2="13626"/>
                        <a14:foregroundMark x1="39258" y1="11914" x2="39258" y2="11914"/>
                        <a14:foregroundMark x1="43262" y1="8935" x2="43262" y2="8935"/>
                        <a14:foregroundMark x1="71484" y1="32688" x2="72070" y2="38943"/>
                        <a14:foregroundMark x1="83301" y1="54505" x2="85254" y2="57483"/>
                        <a14:foregroundMark x1="84570" y1="61206" x2="91309" y2="56515"/>
                        <a14:foregroundMark x1="88867" y1="38719" x2="88867" y2="38719"/>
                        <a14:foregroundMark x1="88867" y1="38198" x2="89453" y2="37975"/>
                        <a14:foregroundMark x1="89746" y1="37900" x2="89746" y2="37900"/>
                        <a14:foregroundMark x1="92188" y1="37677" x2="92188" y2="37677"/>
                        <a14:foregroundMark x1="93164" y1="37230" x2="93750" y2="37007"/>
                        <a14:foregroundMark x1="69336" y1="75130" x2="68750" y2="80715"/>
                        <a14:foregroundMark x1="69727" y1="88459" x2="70801" y2="90022"/>
                        <a14:foregroundMark x1="56543" y1="92628" x2="57520" y2="92628"/>
                        <a14:foregroundMark x1="52539" y1="90246" x2="53320" y2="90022"/>
                        <a14:foregroundMark x1="53906" y1="89873" x2="50488" y2="89873"/>
                        <a14:foregroundMark x1="50781" y1="89873" x2="50195" y2="90022"/>
                        <a14:foregroundMark x1="48730" y1="89799" x2="48730" y2="89799"/>
                        <a14:foregroundMark x1="59082" y1="92182" x2="59668" y2="93224"/>
                        <a14:foregroundMark x1="85742" y1="42368" x2="88184" y2="37975"/>
                        <a14:foregroundMark x1="67285" y1="87937" x2="67285" y2="87937"/>
                        <a14:foregroundMark x1="89453" y1="40060" x2="89453" y2="40060"/>
                        <a14:foregroundMark x1="50684" y1="90767" x2="50684" y2="90767"/>
                        <a14:foregroundMark x1="35938" y1="25838" x2="38965" y2="27252"/>
                        <a14:foregroundMark x1="2539" y1="49814" x2="2539" y2="49814"/>
                        <a14:foregroundMark x1="92480" y1="56366" x2="92480" y2="56366"/>
                        <a14:foregroundMark x1="92285" y1="56069" x2="91992" y2="56366"/>
                        <a14:foregroundMark x1="83984" y1="61430" x2="83984" y2="61430"/>
                        <a14:backgroundMark x1="20703" y1="84736" x2="22070" y2="87863"/>
                        <a14:backgroundMark x1="29492" y1="87267" x2="31934" y2="87714"/>
                        <a14:backgroundMark x1="48633" y1="71631" x2="51465" y2="74460"/>
                        <a14:backgroundMark x1="63184" y1="32911" x2="63184" y2="32911"/>
                        <a14:backgroundMark x1="61230" y1="38124" x2="62012" y2="37230"/>
                        <a14:backgroundMark x1="62402" y1="35815" x2="61816" y2="34550"/>
                        <a14:backgroundMark x1="40820" y1="22338" x2="52539" y2="16605"/>
                        <a14:backgroundMark x1="53320" y1="15637" x2="78906" y2="13403"/>
                        <a14:backgroundMark x1="83301" y1="17796" x2="87891" y2="24497"/>
                        <a14:backgroundMark x1="86816" y1="33507" x2="81055" y2="38645"/>
                        <a14:backgroundMark x1="28516" y1="23604" x2="19629" y2="28742"/>
                        <a14:backgroundMark x1="43848" y1="40060" x2="43848" y2="40060"/>
                        <a14:backgroundMark x1="65723" y1="77439" x2="65723" y2="86374"/>
                        <a14:backgroundMark x1="64844" y1="75354" x2="64844" y2="73716"/>
                        <a14:backgroundMark x1="51367" y1="87714" x2="47363" y2="90320"/>
                        <a14:backgroundMark x1="61719" y1="29784" x2="63184" y2="31646"/>
                        <a14:backgroundMark x1="75684" y1="53016" x2="77051" y2="54058"/>
                        <a14:backgroundMark x1="83398" y1="50931" x2="83105" y2="51899"/>
                        <a14:backgroundMark x1="81543" y1="52122" x2="81055" y2="52122"/>
                        <a14:backgroundMark x1="82715" y1="93224" x2="92285" y2="94862"/>
                        <a14:backgroundMark x1="79785" y1="89873" x2="76172" y2="96500"/>
                        <a14:backgroundMark x1="79492" y1="92628" x2="88184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56" y="90300"/>
            <a:ext cx="2167679" cy="284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F30B6A-AC5C-2A3E-077F-84539F9819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12" y="6133407"/>
            <a:ext cx="1047631" cy="104763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2CB31A3-6F19-603F-739E-C15D9398C8E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8150" y="2955102"/>
            <a:ext cx="1016882" cy="10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7d0a243b0ab7012dfd45e7584d919009">
            <a:extLst>
              <a:ext uri="{FF2B5EF4-FFF2-40B4-BE49-F238E27FC236}">
                <a16:creationId xmlns:a16="http://schemas.microsoft.com/office/drawing/2014/main" id="{F2CA44F6-97E5-407D-A5D3-3F035455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181475" y="180193"/>
            <a:ext cx="6355430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28419" y="160389"/>
            <a:ext cx="3798096" cy="2560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06B485-AE82-4381-B0A6-02518D190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9482" y="1200577"/>
            <a:ext cx="1051780" cy="16208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59482" y="7044"/>
            <a:ext cx="6260180" cy="158263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ln w="28575"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J</a:t>
            </a:r>
            <a:r>
              <a:rPr lang="fr-FR" sz="6600" dirty="0">
                <a:ln w="28575"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uillet 2023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40814"/>
              </p:ext>
            </p:extLst>
          </p:nvPr>
        </p:nvGraphicFramePr>
        <p:xfrm>
          <a:off x="294406" y="2747956"/>
          <a:ext cx="10103004" cy="4825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8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809">
                  <a:extLst>
                    <a:ext uri="{9D8B030D-6E8A-4147-A177-3AD203B41FA5}">
                      <a16:colId xmlns:a16="http://schemas.microsoft.com/office/drawing/2014/main" val="2687647757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09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EB6E1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102">
                <a:tc gridSpan="8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004945" y="5126569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4413-9A95-4CC0-86FD-493F7F8AC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667" y1="17250" x2="79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14" y="4636031"/>
            <a:ext cx="821859" cy="54790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FF38C9-D80E-47F1-A8A1-E86909F8F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069" y1="9554" x2="18078" y2="19745"/>
                        <a14:foregroundMark x1="55378" y1="17197" x2="55149" y2="3185"/>
                        <a14:foregroundMark x1="62471" y1="17834" x2="58352" y2="0"/>
                        <a14:foregroundMark x1="79863" y1="28025" x2="99542" y2="5096"/>
                        <a14:backgroundMark x1="3890" y1="37580" x2="37300" y2="44586"/>
                        <a14:backgroundMark x1="73227" y1="3185" x2="67963" y2="23567"/>
                        <a14:backgroundMark x1="98627" y1="12739" x2="99542" y2="1911"/>
                      </a14:backgroundRemoval>
                    </a14:imgEffect>
                  </a14:imgLayer>
                </a14:imgProps>
              </a:ext>
            </a:extLst>
          </a:blip>
          <a:srcRect l="33530"/>
          <a:stretch/>
        </p:blipFill>
        <p:spPr>
          <a:xfrm flipV="1">
            <a:off x="4952608" y="1780263"/>
            <a:ext cx="1765421" cy="95420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92B9B2D-CF6B-4100-A080-31EF4D060E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1053566" y="3063810"/>
            <a:ext cx="4303363" cy="99402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7504BB-A977-4EC6-8103-E08786BC0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90" y="4083799"/>
            <a:ext cx="577903" cy="7014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5BEF985-59F4-4CB9-A13D-41D71830756D}"/>
              </a:ext>
            </a:extLst>
          </p:cNvPr>
          <p:cNvSpPr txBox="1"/>
          <p:nvPr/>
        </p:nvSpPr>
        <p:spPr>
          <a:xfrm>
            <a:off x="1747532" y="4434542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à </a:t>
            </a:r>
            <a:r>
              <a:rPr lang="fr-FR" sz="12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Saint-Ad</a:t>
            </a:r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’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A237B8E-B8C0-4B14-82D3-58252AAAAC89}"/>
              </a:ext>
            </a:extLst>
          </p:cNvPr>
          <p:cNvSpPr txBox="1"/>
          <p:nvPr/>
        </p:nvSpPr>
        <p:spPr>
          <a:xfrm>
            <a:off x="3077507" y="4456624"/>
            <a:ext cx="155285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Brunch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99D4C29-EF59-44FB-99DE-36550AF6C65F}"/>
              </a:ext>
            </a:extLst>
          </p:cNvPr>
          <p:cNvSpPr txBox="1"/>
          <p:nvPr/>
        </p:nvSpPr>
        <p:spPr>
          <a:xfrm>
            <a:off x="4751911" y="4411150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9D6D93-4DF2-FF24-77F5-C84CB66C6D97}"/>
              </a:ext>
            </a:extLst>
          </p:cNvPr>
          <p:cNvSpPr txBox="1"/>
          <p:nvPr/>
        </p:nvSpPr>
        <p:spPr>
          <a:xfrm>
            <a:off x="9605818" y="6655888"/>
            <a:ext cx="791590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ursive standard" pitchFamily="2" charset="0"/>
                <a:ea typeface="Champagne &amp; Limousines" panose="020B0502020202020204" pitchFamily="34" charset="0"/>
              </a:rPr>
              <a:t>Lundi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A719DC-4F92-3046-C460-1178BC636F4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4396" r="7221" b="4660"/>
          <a:stretch/>
        </p:blipFill>
        <p:spPr>
          <a:xfrm flipH="1">
            <a:off x="294405" y="180192"/>
            <a:ext cx="3538685" cy="2383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66415C-2757-CB5B-48E3-D83E13C04C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990" l="9979" r="98018">
                        <a14:foregroundMark x1="48872" y1="37695" x2="52427" y2="37695"/>
                        <a14:foregroundMark x1="71292" y1="23242" x2="71634" y2="27295"/>
                        <a14:foregroundMark x1="76760" y1="43311" x2="78469" y2="43896"/>
                        <a14:foregroundMark x1="64798" y1="48438" x2="64457" y2="50146"/>
                        <a14:foregroundMark x1="25906" y1="39990" x2="27273" y2="41211"/>
                        <a14:foregroundMark x1="24402" y1="46484" x2="24197" y2="48926"/>
                        <a14:foregroundMark x1="22283" y1="46484" x2="20916" y2="47119"/>
                        <a14:foregroundMark x1="14627" y1="48096" x2="14627" y2="48096"/>
                        <a14:backgroundMark x1="41012" y1="75342" x2="58647" y2="80127"/>
                        <a14:backgroundMark x1="82433" y1="79004" x2="81203" y2="79004"/>
                        <a14:backgroundMark x1="33766" y1="52832" x2="33766" y2="52832"/>
                        <a14:backgroundMark x1="36022" y1="51367" x2="36364" y2="51367"/>
                        <a14:backgroundMark x1="41012" y1="53955" x2="41012" y2="53955"/>
                        <a14:backgroundMark x1="69378" y1="42334" x2="70950" y2="42578"/>
                        <a14:backgroundMark x1="15653" y1="52002" x2="17840" y2="51123"/>
                        <a14:backgroundMark x1="18045" y1="47217" x2="19070" y2="47363"/>
                        <a14:backgroundMark x1="27136" y1="49414" x2="27614" y2="50293"/>
                        <a14:backgroundMark x1="29187" y1="44531" x2="29187" y2="44531"/>
                        <a14:backgroundMark x1="25427" y1="52100" x2="25427" y2="52100"/>
                        <a14:backgroundMark x1="23855" y1="43652" x2="23855" y2="43652"/>
                        <a14:backgroundMark x1="27614" y1="47119" x2="27614" y2="47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32" y="135131"/>
            <a:ext cx="2482552" cy="3475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7d0a243b0ab7012dfd45e7584d919009">
            <a:extLst>
              <a:ext uri="{FF2B5EF4-FFF2-40B4-BE49-F238E27FC236}">
                <a16:creationId xmlns:a16="http://schemas.microsoft.com/office/drawing/2014/main" id="{A5B09F88-4E95-4E4F-865C-430B365D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3762375" y="180194"/>
            <a:ext cx="6503047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672462"/>
              </p:ext>
            </p:extLst>
          </p:nvPr>
        </p:nvGraphicFramePr>
        <p:xfrm>
          <a:off x="162419" y="2483965"/>
          <a:ext cx="10275425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3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61597" y="-73637"/>
            <a:ext cx="6407797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A</a:t>
            </a:r>
            <a:r>
              <a:rPr lang="fr-FR" sz="6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o</a:t>
            </a:r>
            <a:r>
              <a:rPr lang="fr-FR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u</a:t>
            </a:r>
            <a:r>
              <a:rPr lang="fr-FR" sz="6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t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1823315" y="5395177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21" y="1009346"/>
            <a:ext cx="4314728" cy="1565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7073">
            <a:off x="9027646" y="1119914"/>
            <a:ext cx="1580056" cy="11515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4A255E-3491-4673-8A9C-18E78D1B04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0" b="76901"/>
          <a:stretch/>
        </p:blipFill>
        <p:spPr>
          <a:xfrm>
            <a:off x="6098689" y="6196818"/>
            <a:ext cx="2836902" cy="10508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13A00A-75C0-4F2E-9F80-954DCD75DC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38062" b="76901"/>
          <a:stretch/>
        </p:blipFill>
        <p:spPr>
          <a:xfrm flipH="1">
            <a:off x="8617728" y="6256788"/>
            <a:ext cx="1820116" cy="10508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3099C7-80B4-D5C3-2702-D9FE4C13C69C}"/>
              </a:ext>
            </a:extLst>
          </p:cNvPr>
          <p:cNvSpPr txBox="1"/>
          <p:nvPr/>
        </p:nvSpPr>
        <p:spPr>
          <a:xfrm>
            <a:off x="484043" y="3808062"/>
            <a:ext cx="791590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EB6E19"/>
                </a:solidFill>
                <a:latin typeface="Cursive standard" pitchFamily="2" charset="0"/>
                <a:ea typeface="Champagne &amp; Limousines" panose="020B0502020202020204" pitchFamily="34" charset="0"/>
              </a:rPr>
              <a:t>juillet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CF477C-6A50-321C-4C83-A65C305AF5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16154"/>
          <a:stretch/>
        </p:blipFill>
        <p:spPr>
          <a:xfrm>
            <a:off x="162419" y="191833"/>
            <a:ext cx="3392463" cy="221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CB0B47-BE1E-7550-EFFA-33872DB5C7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100000">
                        <a14:foregroundMark x1="3704" y1="34740" x2="3704" y2="34740"/>
                        <a14:foregroundMark x1="5072" y1="30000" x2="5717" y2="30000"/>
                        <a14:foregroundMark x1="8454" y1="30156" x2="9662" y2="30208"/>
                        <a14:foregroundMark x1="9984" y1="32969" x2="12158" y2="32135"/>
                        <a14:foregroundMark x1="12077" y1="38229" x2="12077" y2="38229"/>
                        <a14:foregroundMark x1="25121" y1="38854" x2="25121" y2="38854"/>
                        <a14:foregroundMark x1="25121" y1="35833" x2="25121" y2="35833"/>
                        <a14:foregroundMark x1="22866" y1="32708" x2="22866" y2="32708"/>
                        <a14:foregroundMark x1="21014" y1="31927" x2="21014" y2="31927"/>
                        <a14:foregroundMark x1="17391" y1="31406" x2="17391" y2="31406"/>
                        <a14:foregroundMark x1="14654" y1="31406" x2="14654" y2="31406"/>
                        <a14:foregroundMark x1="11353" y1="30417" x2="17794" y2="32552"/>
                        <a14:foregroundMark x1="9098" y1="33958" x2="9098" y2="33958"/>
                        <a14:foregroundMark x1="2335" y1="30521" x2="564" y2="30833"/>
                        <a14:foregroundMark x1="5314" y1="34844" x2="8615" y2="34948"/>
                        <a14:foregroundMark x1="11514" y1="35156" x2="13124" y2="35469"/>
                        <a14:foregroundMark x1="16184" y1="36042" x2="18841" y2="36667"/>
                        <a14:foregroundMark x1="19485" y1="33646" x2="20692" y2="34063"/>
                        <a14:foregroundMark x1="3945" y1="39063" x2="3945" y2="39063"/>
                        <a14:foregroundMark x1="2576" y1="39688" x2="7085" y2="38698"/>
                        <a14:foregroundMark x1="9662" y1="38333" x2="12077" y2="38073"/>
                        <a14:foregroundMark x1="14251" y1="38229" x2="18196" y2="38542"/>
                        <a14:foregroundMark x1="20290" y1="37135" x2="20531" y2="37188"/>
                        <a14:foregroundMark x1="1771" y1="35000" x2="1047" y2="35000"/>
                        <a14:foregroundMark x1="1852" y1="39896" x2="483" y2="40521"/>
                        <a14:foregroundMark x1="7568" y1="38646" x2="9259" y2="38333"/>
                        <a14:foregroundMark x1="13366" y1="35677" x2="15217" y2="35938"/>
                        <a14:foregroundMark x1="20773" y1="34583" x2="25443" y2="38854"/>
                        <a14:foregroundMark x1="21014" y1="37552" x2="24155" y2="38906"/>
                        <a14:foregroundMark x1="20209" y1="39531" x2="20209" y2="39531"/>
                        <a14:foregroundMark x1="19968" y1="39531" x2="14734" y2="40417"/>
                        <a14:foregroundMark x1="62802" y1="73385" x2="44605" y2="79740"/>
                        <a14:foregroundMark x1="72625" y1="75938" x2="75523" y2="79063"/>
                        <a14:foregroundMark x1="75121" y1="79167" x2="51932" y2="78229"/>
                        <a14:foregroundMark x1="47826" y1="79479" x2="38003" y2="79740"/>
                        <a14:foregroundMark x1="38406" y1="79792" x2="69887" y2="82708"/>
                        <a14:foregroundMark x1="67150" y1="82656" x2="64895" y2="90260"/>
                        <a14:foregroundMark x1="11594" y1="46510" x2="11594" y2="46510"/>
                        <a14:foregroundMark x1="16747" y1="44479" x2="15459" y2="45313"/>
                        <a14:foregroundMark x1="8857" y1="34844" x2="12319" y2="35156"/>
                        <a14:foregroundMark x1="76167" y1="41615" x2="76167" y2="41615"/>
                        <a14:foregroundMark x1="80757" y1="39896" x2="81804" y2="39531"/>
                        <a14:foregroundMark x1="83655" y1="38906" x2="77617" y2="41042"/>
                        <a14:backgroundMark x1="10548" y1="37135" x2="14493" y2="37292"/>
                        <a14:backgroundMark x1="14734" y1="34115" x2="18357" y2="35156"/>
                        <a14:backgroundMark x1="805" y1="32448" x2="7327" y2="32708"/>
                        <a14:backgroundMark x1="10064" y1="39844" x2="13607" y2="39063"/>
                        <a14:backgroundMark x1="21256" y1="33594" x2="22866" y2="34844"/>
                        <a14:backgroundMark x1="15459" y1="33958" x2="16828" y2="34792"/>
                        <a14:backgroundMark x1="18599" y1="37813" x2="20129" y2="38490"/>
                        <a14:backgroundMark x1="24235" y1="36875" x2="24235" y2="36875"/>
                        <a14:backgroundMark x1="19485" y1="32917" x2="19485" y2="32708"/>
                        <a14:backgroundMark x1="18357" y1="32083" x2="18357" y2="32083"/>
                        <a14:backgroundMark x1="13446" y1="42135" x2="4750" y2="44635"/>
                        <a14:backgroundMark x1="3865" y1="45104" x2="5958" y2="63125"/>
                        <a14:backgroundMark x1="8937" y1="58073" x2="15539" y2="69427"/>
                        <a14:backgroundMark x1="24960" y1="69948" x2="13205" y2="65052"/>
                        <a14:backgroundMark x1="12399" y1="46563" x2="11836" y2="50417"/>
                        <a14:backgroundMark x1="13124" y1="46563" x2="12158" y2="49115"/>
                        <a14:backgroundMark x1="22786" y1="66198" x2="28824" y2="66875"/>
                        <a14:backgroundMark x1="47826" y1="61302" x2="51369" y2="60781"/>
                        <a14:backgroundMark x1="46377" y1="61667" x2="46377" y2="61667"/>
                        <a14:backgroundMark x1="45894" y1="61823" x2="45894" y2="61823"/>
                        <a14:backgroundMark x1="51932" y1="64792" x2="52496" y2="65208"/>
                        <a14:backgroundMark x1="53060" y1="65990" x2="53623" y2="65990"/>
                        <a14:backgroundMark x1="54267" y1="66406" x2="54267" y2="66406"/>
                        <a14:backgroundMark x1="54670" y1="66771" x2="54670" y2="66771"/>
                        <a14:backgroundMark x1="55153" y1="66875" x2="55153" y2="66875"/>
                        <a14:backgroundMark x1="60386" y1="68125" x2="60386" y2="68125"/>
                        <a14:backgroundMark x1="53462" y1="48385" x2="53462" y2="48385"/>
                        <a14:backgroundMark x1="71095" y1="38073" x2="71095" y2="38073"/>
                        <a14:backgroundMark x1="75523" y1="41302" x2="78986" y2="39427"/>
                        <a14:backgroundMark x1="76167" y1="42552" x2="82689" y2="39844"/>
                        <a14:backgroundMark x1="90097" y1="40365" x2="88889" y2="40573"/>
                        <a14:backgroundMark x1="86312" y1="40885" x2="83011" y2="41406"/>
                        <a14:backgroundMark x1="98229" y1="47240" x2="99678" y2="47344"/>
                        <a14:backgroundMark x1="97665" y1="49115" x2="99517" y2="49688"/>
                        <a14:backgroundMark x1="96538" y1="55208" x2="99275" y2="55521"/>
                        <a14:backgroundMark x1="95813" y1="56875" x2="99195" y2="59062"/>
                        <a14:backgroundMark x1="92190" y1="58385" x2="98712" y2="65469"/>
                        <a14:backgroundMark x1="3382" y1="36458" x2="483" y2="36458"/>
                        <a14:backgroundMark x1="19726" y1="35938" x2="21981" y2="36823"/>
                        <a14:backgroundMark x1="16264" y1="39219" x2="11836" y2="39531"/>
                        <a14:backgroundMark x1="21578" y1="40104" x2="11514" y2="42917"/>
                        <a14:backgroundMark x1="33011" y1="66042" x2="29066" y2="67396"/>
                        <a14:backgroundMark x1="22222" y1="76250" x2="21578" y2="99948"/>
                        <a14:backgroundMark x1="78422" y1="74688" x2="96135" y2="79635"/>
                        <a14:backgroundMark x1="60386" y1="68281" x2="60709" y2="68385"/>
                        <a14:backgroundMark x1="60628" y1="67865" x2="61594" y2="68229"/>
                        <a14:backgroundMark x1="61594" y1="68750" x2="60145" y2="68750"/>
                        <a14:backgroundMark x1="87359" y1="84010" x2="82850" y2="94531"/>
                        <a14:backgroundMark x1="9420" y1="77708" x2="9984" y2="91302"/>
                        <a14:backgroundMark x1="12560" y1="33594" x2="10306" y2="34063"/>
                        <a14:backgroundMark x1="10064" y1="34115" x2="9662" y2="34115"/>
                        <a14:backgroundMark x1="22625" y1="37188" x2="24074" y2="38333"/>
                        <a14:backgroundMark x1="20934" y1="38333" x2="22222" y2="38750"/>
                        <a14:backgroundMark x1="15942" y1="39375" x2="18035" y2="39167"/>
                        <a14:backgroundMark x1="41385" y1="32917" x2="42190" y2="3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6" y="-235019"/>
            <a:ext cx="1754951" cy="2712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7d0a243b0ab7012dfd45e7584d919009">
            <a:extLst>
              <a:ext uri="{FF2B5EF4-FFF2-40B4-BE49-F238E27FC236}">
                <a16:creationId xmlns:a16="http://schemas.microsoft.com/office/drawing/2014/main" id="{C4122362-A218-4909-BBF9-A8DE41F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220308" y="178400"/>
            <a:ext cx="6359394" cy="16159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08" y="1071316"/>
            <a:ext cx="2255231" cy="23048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346331" y="246408"/>
            <a:ext cx="6345482" cy="145951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800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O</a:t>
            </a:r>
            <a:r>
              <a:rPr lang="fr-FR" sz="8000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anose="020B0603050302020204" pitchFamily="34" charset="0"/>
                <a:ea typeface="pastel" pitchFamily="2" charset="0"/>
              </a:rPr>
              <a:t>ctobre 2022</a:t>
            </a:r>
            <a:endParaRPr lang="fr-FR" sz="7200" dirty="0">
              <a:ln w="285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aBoom BB" panose="020B0603050302020204" pitchFamily="34" charset="0"/>
              <a:ea typeface="pastel" pitchFamily="2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09900"/>
              </p:ext>
            </p:extLst>
          </p:nvPr>
        </p:nvGraphicFramePr>
        <p:xfrm>
          <a:off x="210215" y="2893925"/>
          <a:ext cx="10151123" cy="4764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8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809">
                  <a:extLst>
                    <a:ext uri="{9D8B030D-6E8A-4147-A177-3AD203B41FA5}">
                      <a16:colId xmlns:a16="http://schemas.microsoft.com/office/drawing/2014/main" val="27442555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32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096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2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986">
                <a:tc gridSpan="8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544522" y="6728316"/>
            <a:ext cx="123618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33392" y="5224586"/>
            <a:ext cx="1475037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98647" y="5924083"/>
            <a:ext cx="127905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7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62" y="5615205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4" y="3255287"/>
            <a:ext cx="2453776" cy="9265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2202" y="1399009"/>
            <a:ext cx="1398519" cy="16222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1842" y="6465904"/>
            <a:ext cx="971728" cy="849568"/>
          </a:xfrm>
          <a:prstGeom prst="rect">
            <a:avLst/>
          </a:prstGeom>
        </p:spPr>
      </p:pic>
      <p:pic>
        <p:nvPicPr>
          <p:cNvPr id="1026" name="Picture 2" descr="Résultat de recherche d'images pour &quot;bat watercolor png&quot;">
            <a:extLst>
              <a:ext uri="{FF2B5EF4-FFF2-40B4-BE49-F238E27FC236}">
                <a16:creationId xmlns:a16="http://schemas.microsoft.com/office/drawing/2014/main" id="{DA99BBD5-0083-4B80-8C03-5BADA82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34" y="-286586"/>
            <a:ext cx="1434474" cy="143447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7CDC57-3A95-4F20-93D6-4D5C7E8D4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85" l="0" r="100000">
                        <a14:foregroundMark x1="39583" y1="68041" x2="24167" y2="54639"/>
                        <a14:foregroundMark x1="32917" y1="52577" x2="40000" y2="39691"/>
                        <a14:foregroundMark x1="37083" y1="39691" x2="73750" y2="49485"/>
                        <a14:foregroundMark x1="70000" y1="45876" x2="67500" y2="63918"/>
                        <a14:foregroundMark x1="67917" y1="71134" x2="6541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189">
            <a:off x="9969302" y="5917390"/>
            <a:ext cx="625237" cy="5054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8C45F1E-0FA7-488A-9AD2-53EE76AB8450}"/>
              </a:ext>
            </a:extLst>
          </p:cNvPr>
          <p:cNvSpPr txBox="1"/>
          <p:nvPr/>
        </p:nvSpPr>
        <p:spPr>
          <a:xfrm>
            <a:off x="5876936" y="4525984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695626E-0024-4E5A-A26A-1E85FA29B9FE}"/>
              </a:ext>
            </a:extLst>
          </p:cNvPr>
          <p:cNvSpPr txBox="1"/>
          <p:nvPr/>
        </p:nvSpPr>
        <p:spPr>
          <a:xfrm>
            <a:off x="4512406" y="4531343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0E9824-0338-4860-8274-0596817398D0}"/>
              </a:ext>
            </a:extLst>
          </p:cNvPr>
          <p:cNvSpPr txBox="1"/>
          <p:nvPr/>
        </p:nvSpPr>
        <p:spPr>
          <a:xfrm>
            <a:off x="5170066" y="5924601"/>
            <a:ext cx="2833360" cy="4284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Conseils d’élèves</a:t>
            </a:r>
          </a:p>
          <a:p>
            <a:pPr algn="ctr"/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Conseil des capitaines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EFAED9C-1444-43B7-98E0-5EB742102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344" r="99688">
                        <a14:backgroundMark x1="19219" y1="46406" x2="19219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3" y="4454873"/>
            <a:ext cx="949537" cy="94953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54B7AE4-3B46-476A-8383-6BD6B5A6F3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61" y="3642120"/>
            <a:ext cx="939920" cy="9399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A457F3-BA02-39BC-F9FD-CC648E894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164" b="90376" l="0" r="100000">
                        <a14:foregroundMark x1="11817" y1="72535" x2="40212" y2="78638"/>
                        <a14:foregroundMark x1="40741" y1="76995" x2="40741" y2="76995"/>
                        <a14:foregroundMark x1="21340" y1="78638" x2="21340" y2="78638"/>
                        <a14:foregroundMark x1="23457" y1="77465" x2="24162" y2="77465"/>
                        <a14:backgroundMark x1="19929" y1="79108" x2="34744" y2="82629"/>
                        <a14:backgroundMark x1="43915" y1="86620" x2="48148" y2="88028"/>
                        <a14:backgroundMark x1="62963" y1="80282" x2="62963" y2="80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24" flipH="1">
            <a:off x="5292857" y="1551471"/>
            <a:ext cx="2201466" cy="1654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C5D2B2E-5661-4016-8FC1-EAE6903F2D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60" y="3153608"/>
            <a:ext cx="3480633" cy="10969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C9ADA1-9CBB-74FE-A89D-B3B86F576B2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0"/>
          <a:stretch/>
        </p:blipFill>
        <p:spPr>
          <a:xfrm>
            <a:off x="226872" y="129514"/>
            <a:ext cx="3869224" cy="2579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641873A-D103-D1B9-A0E7-496D24BDA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965" b="100000" l="0" r="100000">
                        <a14:backgroundMark x1="24607" y1="71986" x2="28272" y2="73050"/>
                        <a14:backgroundMark x1="36649" y1="76596" x2="42932" y2="7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3748" y="995840"/>
            <a:ext cx="1371848" cy="2025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AE3C105-8E1C-790A-B59E-951BB490F7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703" y="1161906"/>
            <a:ext cx="1311368" cy="1795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ECF6B91-76D3-BFFC-C048-DD454C0CAD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128" b="9914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388" y="1356740"/>
            <a:ext cx="837072" cy="1639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E7CA431-41AE-098C-5C5C-D5A7C629D0E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backgroundMark x1="52761" y1="96567" x2="52761" y2="965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2886" y="1262503"/>
            <a:ext cx="1191373" cy="1703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09D78698-2564-8030-6A14-DBFE619D0EA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443" y="1356740"/>
            <a:ext cx="1347048" cy="1639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7d0a243b0ab7012dfd45e7584d919009">
            <a:extLst>
              <a:ext uri="{FF2B5EF4-FFF2-40B4-BE49-F238E27FC236}">
                <a16:creationId xmlns:a16="http://schemas.microsoft.com/office/drawing/2014/main" id="{C136A792-70CC-48CB-B424-0B429F5E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48EA3A-1BAC-84E7-434A-190AA5D37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193372" y="87742"/>
            <a:ext cx="3344191" cy="2303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à coins arrondis 1"/>
          <p:cNvSpPr/>
          <p:nvPr/>
        </p:nvSpPr>
        <p:spPr>
          <a:xfrm>
            <a:off x="3690070" y="178399"/>
            <a:ext cx="6889632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153475"/>
              </p:ext>
            </p:extLst>
          </p:nvPr>
        </p:nvGraphicFramePr>
        <p:xfrm>
          <a:off x="164599" y="2488952"/>
          <a:ext cx="10352008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5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4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0833" y1="32653" x2="20833" y2="3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17">
            <a:off x="5505411" y="3849549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007799" y="4318669"/>
            <a:ext cx="10891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41" y="647358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8866116" y="5105040"/>
            <a:ext cx="165049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</a:t>
            </a:r>
            <a:b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l’enfant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34701" y="5938262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Thanksgiving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470271" y="1088393"/>
            <a:ext cx="1711977" cy="156112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262383" y="1265362"/>
            <a:ext cx="2278716" cy="15220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88" b="52459" l="46667" r="97467">
                        <a14:backgroundMark x1="61467" y1="35634" x2="61467" y2="3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287698" y="1119294"/>
            <a:ext cx="2547074" cy="11747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8AA451-BD06-4B0A-869D-A5FF2BA237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804" y="5412770"/>
            <a:ext cx="1076325" cy="55245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17C628F-D2F2-45D1-B949-994BB12D9822}"/>
              </a:ext>
            </a:extLst>
          </p:cNvPr>
          <p:cNvSpPr txBox="1"/>
          <p:nvPr/>
        </p:nvSpPr>
        <p:spPr>
          <a:xfrm>
            <a:off x="7339904" y="5948670"/>
            <a:ext cx="1738261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Rencontre </a:t>
            </a:r>
            <a:b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parents - enseignant</a:t>
            </a:r>
          </a:p>
        </p:txBody>
      </p:sp>
      <p:pic>
        <p:nvPicPr>
          <p:cNvPr id="29" name="Image 28" descr="Résultat de recherche d'images pour &quot;meeting teacher png&quot;">
            <a:extLst>
              <a:ext uri="{FF2B5EF4-FFF2-40B4-BE49-F238E27FC236}">
                <a16:creationId xmlns:a16="http://schemas.microsoft.com/office/drawing/2014/main" id="{A3E77B03-7DF1-49B5-9CED-CBB9CA432F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4"/>
          <a:stretch/>
        </p:blipFill>
        <p:spPr bwMode="auto">
          <a:xfrm>
            <a:off x="8788375" y="5696612"/>
            <a:ext cx="563607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 descr="Résultat de recherche d'images pour &quot;meeting teacher png&quot;">
            <a:extLst>
              <a:ext uri="{FF2B5EF4-FFF2-40B4-BE49-F238E27FC236}">
                <a16:creationId xmlns:a16="http://schemas.microsoft.com/office/drawing/2014/main" id="{9AD1F326-FAE7-4DF2-891E-1020DE045D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780876" y="5685312"/>
            <a:ext cx="859460" cy="93920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F6A5101-20CB-46FE-A75D-CB09BE4C97A4}"/>
              </a:ext>
            </a:extLst>
          </p:cNvPr>
          <p:cNvSpPr txBox="1"/>
          <p:nvPr/>
        </p:nvSpPr>
        <p:spPr>
          <a:xfrm>
            <a:off x="3802882" y="31681"/>
            <a:ext cx="71977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8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ghTypewriter" panose="02000409000000000000" pitchFamily="49" charset="0"/>
                <a:ea typeface="pastel" pitchFamily="2" charset="0"/>
              </a:rPr>
              <a:t>N</a:t>
            </a:r>
            <a:r>
              <a:rPr lang="fr-FR" sz="60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ghTypewriter" panose="02000409000000000000" pitchFamily="49" charset="0"/>
                <a:ea typeface="pastel" pitchFamily="2" charset="0"/>
              </a:rPr>
              <a:t>ovembre</a:t>
            </a:r>
            <a:r>
              <a:rPr lang="fr-FR" sz="4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ghTypewriter" panose="02000409000000000000" pitchFamily="49" charset="0"/>
                <a:ea typeface="pastel" pitchFamily="2" charset="0"/>
              </a:rPr>
              <a:t> </a:t>
            </a:r>
            <a:r>
              <a:rPr lang="fr-FR" sz="60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ghTypewriter" panose="02000409000000000000" pitchFamily="49" charset="0"/>
                <a:ea typeface="pastel" pitchFamily="2" charset="0"/>
              </a:rPr>
              <a:t>2022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B38FC94-8638-4AC9-8E89-A3EFB4CD5E49}"/>
              </a:ext>
            </a:extLst>
          </p:cNvPr>
          <p:cNvSpPr txBox="1"/>
          <p:nvPr/>
        </p:nvSpPr>
        <p:spPr>
          <a:xfrm>
            <a:off x="1559286" y="3550743"/>
            <a:ext cx="142405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 Toussaint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58C2A64-28B1-2CB8-CC6B-C7A65FB847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100000" l="482" r="100000">
                        <a14:foregroundMark x1="27952" y1="54787" x2="24578" y2="55248"/>
                        <a14:foregroundMark x1="21446" y1="60900" x2="22410" y2="61822"/>
                        <a14:foregroundMark x1="17349" y1="59977" x2="17349" y2="59977"/>
                        <a14:foregroundMark x1="15181" y1="59170" x2="15181" y2="59170"/>
                        <a14:foregroundMark x1="44578" y1="43137" x2="44578" y2="43137"/>
                        <a14:foregroundMark x1="50120" y1="45329" x2="50120" y2="45329"/>
                        <a14:foregroundMark x1="45301" y1="46251" x2="45542" y2="46828"/>
                        <a14:foregroundMark x1="19759" y1="23299" x2="19759" y2="23299"/>
                        <a14:foregroundMark x1="24096" y1="31949" x2="35422" y2="32757"/>
                        <a14:backgroundMark x1="15181" y1="46251" x2="15181" y2="46251"/>
                        <a14:backgroundMark x1="77831" y1="47290" x2="77831" y2="47290"/>
                        <a14:backgroundMark x1="93735" y1="81315" x2="93735" y2="81315"/>
                        <a14:backgroundMark x1="80000" y1="81546" x2="81928" y2="73818"/>
                        <a14:backgroundMark x1="81446" y1="71165" x2="74217" y2="89273"/>
                        <a14:backgroundMark x1="29398" y1="48558" x2="7229" y2="49942"/>
                        <a14:backgroundMark x1="6988" y1="62976" x2="8434" y2="73933"/>
                        <a14:backgroundMark x1="9157" y1="81315" x2="18554" y2="94233"/>
                        <a14:backgroundMark x1="22410" y1="97116" x2="62410" y2="98501"/>
                        <a14:backgroundMark x1="75904" y1="97578" x2="89880" y2="95848"/>
                        <a14:backgroundMark x1="39518" y1="74971" x2="39518" y2="74971"/>
                        <a14:backgroundMark x1="37590" y1="76471" x2="37590" y2="76471"/>
                        <a14:backgroundMark x1="22410" y1="55363" x2="23855" y2="55940"/>
                        <a14:backgroundMark x1="17108" y1="59170" x2="18554" y2="59516"/>
                        <a14:backgroundMark x1="20000" y1="59516" x2="20723" y2="59400"/>
                        <a14:backgroundMark x1="77831" y1="59285" x2="77831" y2="59285"/>
                        <a14:backgroundMark x1="74458" y1="55825" x2="75904" y2="55363"/>
                      </a14:backgroundRemoval>
                    </a14:imgEffect>
                  </a14:imgLayer>
                </a14:imgProps>
              </a:ext>
            </a:extLst>
          </a:blip>
          <a:srcRect b="13590"/>
          <a:stretch/>
        </p:blipFill>
        <p:spPr>
          <a:xfrm>
            <a:off x="2909705" y="-39558"/>
            <a:ext cx="1395536" cy="2519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C35263-E7C5-26AD-CAB9-583712AA0B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497" b="92111" l="5353" r="96107">
                        <a14:foregroundMark x1="45012" y1="65661" x2="46229" y2="70070"/>
                        <a14:foregroundMark x1="49878" y1="67749" x2="49878" y2="62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285" y="1574545"/>
            <a:ext cx="1395536" cy="1463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3C6E74-6511-B430-EA6C-9249FB0E76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183" b="97878" l="1835" r="100000">
                        <a14:foregroundMark x1="77982" y1="62334" x2="77982" y2="62334"/>
                        <a14:foregroundMark x1="77982" y1="62334" x2="77982" y2="62334"/>
                        <a14:foregroundMark x1="76758" y1="62865" x2="76758" y2="62865"/>
                        <a14:foregroundMark x1="76147" y1="62599" x2="76147" y2="62599"/>
                        <a14:foregroundMark x1="57187" y1="67905" x2="57187" y2="67905"/>
                        <a14:foregroundMark x1="57187" y1="67905" x2="57187" y2="67905"/>
                        <a14:foregroundMark x1="69419" y1="63926" x2="69419" y2="63926"/>
                        <a14:foregroundMark x1="69419" y1="64191" x2="65749" y2="64721"/>
                        <a14:backgroundMark x1="55046" y1="67639" x2="68502" y2="63926"/>
                      </a14:backgroundRemoval>
                    </a14:imgEffect>
                  </a14:imgLayer>
                </a14:imgProps>
              </a:ext>
            </a:extLst>
          </a:blip>
          <a:srcRect b="19486"/>
          <a:stretch/>
        </p:blipFill>
        <p:spPr>
          <a:xfrm>
            <a:off x="374907" y="629330"/>
            <a:ext cx="1381748" cy="1282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D2D8AD-FD3B-A644-8E58-43BE46B331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625">
            <a:off x="5596728" y="6295672"/>
            <a:ext cx="3486352" cy="12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7d0a243b0ab7012dfd45e7584d919009">
            <a:extLst>
              <a:ext uri="{FF2B5EF4-FFF2-40B4-BE49-F238E27FC236}">
                <a16:creationId xmlns:a16="http://schemas.microsoft.com/office/drawing/2014/main" id="{F385F72D-CA41-410C-AE92-1CF990AD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A3716F-D315-7E32-EDE7-1F68180C2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31" r="489" b="1281"/>
          <a:stretch/>
        </p:blipFill>
        <p:spPr>
          <a:xfrm>
            <a:off x="156682" y="178399"/>
            <a:ext cx="3827771" cy="2491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à coins arrondis 2"/>
          <p:cNvSpPr/>
          <p:nvPr/>
        </p:nvSpPr>
        <p:spPr>
          <a:xfrm>
            <a:off x="4190162" y="178399"/>
            <a:ext cx="6389539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523479" y="357419"/>
            <a:ext cx="5782250" cy="145951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geance Heroic Avenger" pitchFamily="50" charset="0"/>
                <a:ea typeface="pastel" pitchFamily="2" charset="0"/>
              </a:rPr>
              <a:t>D</a:t>
            </a:r>
            <a:r>
              <a:rPr lang="fr-FR" sz="4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geance Heroic Avenger" pitchFamily="50" charset="0"/>
                <a:ea typeface="pastel" pitchFamily="2" charset="0"/>
              </a:rPr>
              <a:t>E</a:t>
            </a:r>
            <a:r>
              <a:rPr lang="fr-FR" sz="5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geance Heroic Avenger" pitchFamily="50" charset="0"/>
                <a:ea typeface="pastel" pitchFamily="2" charset="0"/>
              </a:rPr>
              <a:t>cembre</a:t>
            </a:r>
            <a:r>
              <a:rPr lang="fr-FR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geance Heroic Avenger" pitchFamily="50" charset="0"/>
                <a:ea typeface="pastel" pitchFamily="2" charset="0"/>
              </a:rPr>
              <a:t> 2022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7109"/>
              </p:ext>
            </p:extLst>
          </p:nvPr>
        </p:nvGraphicFramePr>
        <p:xfrm>
          <a:off x="166255" y="2830159"/>
          <a:ext cx="10451297" cy="4448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01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 gridSpan="3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9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90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163304" y="6156452"/>
            <a:ext cx="1490309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19960" y="5388400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5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72" y="505369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82" y="5622980"/>
            <a:ext cx="790210" cy="7550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9176258" y="6085976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8525" y="923659"/>
            <a:ext cx="1190315" cy="20241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  <a14:backgroundMark x1="83590" y1="55328" x2="83590" y2="55328"/>
                        <a14:backgroundMark x1="85641" y1="55328" x2="85641" y2="55328"/>
                        <a14:backgroundMark x1="80000" y1="56967" x2="80000" y2="56967"/>
                        <a14:backgroundMark x1="82051" y1="59836" x2="82051" y2="59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280" y="980270"/>
            <a:ext cx="1662323" cy="20800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  <a14:backgroundMark x1="80570" y1="62791" x2="80570" y2="62791"/>
                        <a14:backgroundMark x1="67023" y1="54070" x2="67023" y2="54070"/>
                        <a14:backgroundMark x1="22638" y1="59884" x2="22638" y2="59884"/>
                        <a14:backgroundMark x1="19608" y1="54651" x2="19608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715" y="1537817"/>
            <a:ext cx="3040306" cy="9321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009AF0A4-8E6A-48F9-B9A6-A3F1B290AD11}"/>
              </a:ext>
            </a:extLst>
          </p:cNvPr>
          <p:cNvSpPr txBox="1"/>
          <p:nvPr/>
        </p:nvSpPr>
        <p:spPr>
          <a:xfrm>
            <a:off x="1550097" y="4672880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4D82FAD-D89E-462F-9EFA-1D90848B8A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5177" y="4258120"/>
            <a:ext cx="449609" cy="51747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F6A9042-7A06-4DCD-A2A7-2A068FC8FCFE}"/>
              </a:ext>
            </a:extLst>
          </p:cNvPr>
          <p:cNvSpPr txBox="1"/>
          <p:nvPr/>
        </p:nvSpPr>
        <p:spPr>
          <a:xfrm>
            <a:off x="6026729" y="3908948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BF7C8A69-F54D-4BC1-87B9-7148A53ECA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227" y="3489020"/>
            <a:ext cx="449609" cy="51747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E5AD4AA-033F-4B73-81D2-EB12911E9F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74334" b="1917"/>
          <a:stretch/>
        </p:blipFill>
        <p:spPr>
          <a:xfrm rot="16200000" flipH="1">
            <a:off x="1258453" y="2413736"/>
            <a:ext cx="813394" cy="29963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07" y="5996298"/>
            <a:ext cx="649531" cy="71348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F65C2A0-0FE1-4E9A-985D-715593E7F803}"/>
              </a:ext>
            </a:extLst>
          </p:cNvPr>
          <p:cNvSpPr txBox="1"/>
          <p:nvPr/>
        </p:nvSpPr>
        <p:spPr>
          <a:xfrm>
            <a:off x="6126200" y="4680773"/>
            <a:ext cx="1750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Marché de Noël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F97378-C727-4E89-81E2-C821F5E357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32" y="4285765"/>
            <a:ext cx="516582" cy="47701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F04DDEE-952D-2958-B78D-645EF79860F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2" r="74334" b="1559"/>
          <a:stretch/>
        </p:blipFill>
        <p:spPr>
          <a:xfrm rot="5400000">
            <a:off x="3520618" y="3138811"/>
            <a:ext cx="775681" cy="1490309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F1D6A3C-B01F-A721-BEA8-C17FDC40D4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2" r="74334" b="1559"/>
          <a:stretch/>
        </p:blipFill>
        <p:spPr>
          <a:xfrm rot="5400000">
            <a:off x="9410072" y="6237128"/>
            <a:ext cx="821243" cy="15762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16C214D-5CFB-DE65-95A2-08949173A4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7059" y1="78118" x2="27059" y2="78118"/>
                        <a14:foregroundMark x1="29412" y1="67059" x2="29647" y2="65647"/>
                        <a14:foregroundMark x1="30118" y1="61647" x2="29529" y2="56706"/>
                        <a14:foregroundMark x1="24588" y1="44235" x2="24706" y2="36235"/>
                        <a14:foregroundMark x1="23412" y1="82353" x2="23412" y2="82353"/>
                        <a14:foregroundMark x1="35412" y1="81882" x2="35412" y2="81882"/>
                        <a14:foregroundMark x1="35412" y1="82471" x2="35412" y2="82471"/>
                        <a14:foregroundMark x1="34353" y1="82706" x2="34353" y2="82706"/>
                        <a14:foregroundMark x1="24235" y1="82235" x2="24235" y2="82235"/>
                        <a14:foregroundMark x1="26235" y1="78235" x2="26235" y2="78235"/>
                        <a14:foregroundMark x1="25647" y1="74353" x2="25647" y2="74353"/>
                        <a14:foregroundMark x1="32235" y1="52235" x2="32235" y2="52235"/>
                        <a14:foregroundMark x1="28471" y1="49882" x2="28471" y2="49882"/>
                        <a14:foregroundMark x1="25412" y1="44706" x2="22706" y2="31882"/>
                        <a14:foregroundMark x1="34941" y1="27647" x2="34824" y2="45647"/>
                        <a14:foregroundMark x1="33176" y1="46941" x2="33176" y2="46941"/>
                        <a14:foregroundMark x1="32471" y1="52353" x2="36941" y2="55412"/>
                        <a14:foregroundMark x1="38824" y1="56706" x2="40706" y2="61176"/>
                        <a14:foregroundMark x1="39176" y1="60706" x2="39176" y2="59529"/>
                        <a14:foregroundMark x1="37059" y1="52706" x2="37059" y2="52706"/>
                        <a14:foregroundMark x1="38706" y1="54235" x2="39529" y2="55529"/>
                        <a14:foregroundMark x1="20000" y1="62118" x2="20000" y2="62118"/>
                        <a14:foregroundMark x1="18824" y1="60706" x2="19059" y2="58706"/>
                        <a14:foregroundMark x1="18588" y1="57529" x2="20471" y2="54588"/>
                        <a14:foregroundMark x1="25765" y1="47059" x2="25765" y2="47059"/>
                        <a14:foregroundMark x1="26588" y1="47412" x2="27529" y2="41412"/>
                        <a14:backgroundMark x1="27529" y1="49059" x2="27529" y2="49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650" y="434911"/>
            <a:ext cx="2910567" cy="291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BBE521E4-A15B-4D2C-8574-75A182C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23ECD8-1674-C6F6-483B-BC72672ED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1" r="10529" b="7155"/>
          <a:stretch/>
        </p:blipFill>
        <p:spPr>
          <a:xfrm flipH="1">
            <a:off x="128136" y="160437"/>
            <a:ext cx="3739874" cy="2336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à coins arrondis 1"/>
          <p:cNvSpPr/>
          <p:nvPr/>
        </p:nvSpPr>
        <p:spPr>
          <a:xfrm>
            <a:off x="3965940" y="178399"/>
            <a:ext cx="6613761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188361"/>
              </p:ext>
            </p:extLst>
          </p:nvPr>
        </p:nvGraphicFramePr>
        <p:xfrm>
          <a:off x="232946" y="2671621"/>
          <a:ext cx="10215314" cy="48929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04">
                  <a:extLst>
                    <a:ext uri="{9D8B030D-6E8A-4147-A177-3AD203B41FA5}">
                      <a16:colId xmlns:a16="http://schemas.microsoft.com/office/drawing/2014/main" val="2130011207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5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9775"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83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50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66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988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04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042">
                <a:tc gridSpan="8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0541981"/>
                  </a:ext>
                </a:extLst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38" y="2971657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223096" y="3546083"/>
            <a:ext cx="1515450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22" y="6233230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5981" y="2971657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528" y="1340520"/>
            <a:ext cx="2317062" cy="14911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7551" y="677517"/>
            <a:ext cx="2002935" cy="21487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790820" y="336403"/>
            <a:ext cx="6613761" cy="133640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000" dirty="0"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in Majuscules" panose="020B0803050302020204" pitchFamily="34" charset="0"/>
                <a:ea typeface="pastel" pitchFamily="2" charset="0"/>
              </a:rPr>
              <a:t>J</a:t>
            </a:r>
            <a:r>
              <a:rPr lang="fr-FR" sz="4800" dirty="0"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in Majuscules" panose="020B0803050302020204" pitchFamily="34" charset="0"/>
                <a:ea typeface="pastel" pitchFamily="2" charset="0"/>
              </a:rPr>
              <a:t>anvier 2023</a:t>
            </a:r>
          </a:p>
        </p:txBody>
      </p:sp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858943" y="1730239"/>
            <a:ext cx="845168" cy="870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 descr="Résultat de recherche d'images pour &quot;snowflakes png&quot;">
            <a:extLst>
              <a:ext uri="{FF2B5EF4-FFF2-40B4-BE49-F238E27FC236}">
                <a16:creationId xmlns:a16="http://schemas.microsoft.com/office/drawing/2014/main" id="{1939DA02-499E-41D6-88DD-85F170BB74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27" y="6357567"/>
            <a:ext cx="881747" cy="80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 descr="Résultat de recherche d'images pour &quot;snowflakes png&quot;">
            <a:extLst>
              <a:ext uri="{FF2B5EF4-FFF2-40B4-BE49-F238E27FC236}">
                <a16:creationId xmlns:a16="http://schemas.microsoft.com/office/drawing/2014/main" id="{1B83C6F4-83C4-4F9F-830A-AA09DDC8A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4717803" y="6526247"/>
            <a:ext cx="649883" cy="59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1107B7F-F119-4B92-A337-251FD67923BF}"/>
              </a:ext>
            </a:extLst>
          </p:cNvPr>
          <p:cNvSpPr txBox="1"/>
          <p:nvPr/>
        </p:nvSpPr>
        <p:spPr>
          <a:xfrm>
            <a:off x="7392863" y="5063732"/>
            <a:ext cx="163387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de la lecture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BCA53A-F41D-4610-98F8-952D1C3D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38" y="4443880"/>
            <a:ext cx="872262" cy="68036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BE2E768E-45DD-A7C6-32ED-7A90C9302B49}"/>
              </a:ext>
            </a:extLst>
          </p:cNvPr>
          <p:cNvSpPr txBox="1"/>
          <p:nvPr/>
        </p:nvSpPr>
        <p:spPr>
          <a:xfrm>
            <a:off x="217337" y="3620778"/>
            <a:ext cx="1515450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5">
                    <a:lumMod val="75000"/>
                  </a:schemeClr>
                </a:solidFill>
                <a:latin typeface="Cursive standard" pitchFamily="2" charset="0"/>
              </a:rPr>
              <a:t>Dimanche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1037946-B2D7-70E2-E172-A2F02B1D12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0000">
                        <a14:foregroundMark x1="55500" y1="74000" x2="55500" y2="74000"/>
                        <a14:foregroundMark x1="60000" y1="77000" x2="60500" y2="83000"/>
                        <a14:foregroundMark x1="58750" y1="88000" x2="58750" y2="88000"/>
                        <a14:foregroundMark x1="58750" y1="77667" x2="58750" y2="77667"/>
                        <a14:foregroundMark x1="65000" y1="92667" x2="65000" y2="92667"/>
                        <a14:backgroundMark x1="24250" y1="59333" x2="25500" y2="59333"/>
                        <a14:backgroundMark x1="30250" y1="58333" x2="30250" y2="58333"/>
                        <a14:backgroundMark x1="34250" y1="58333" x2="34250" y2="58333"/>
                        <a14:backgroundMark x1="24000" y1="54000" x2="25750" y2="55000"/>
                        <a14:backgroundMark x1="30250" y1="57667" x2="35500" y2="60333"/>
                        <a14:backgroundMark x1="41750" y1="57667" x2="35000" y2="53667"/>
                        <a14:backgroundMark x1="69000" y1="59000" x2="70500" y2="59667"/>
                        <a14:backgroundMark x1="63000" y1="57667" x2="86000" y2="64667"/>
                        <a14:backgroundMark x1="71500" y1="53000" x2="80750" y2="36667"/>
                        <a14:backgroundMark x1="68250" y1="65667" x2="71000" y2="79667"/>
                        <a14:backgroundMark x1="32750" y1="69333" x2="20250" y2="71667"/>
                        <a14:backgroundMark x1="36750" y1="80667" x2="42000" y2="84333"/>
                        <a14:backgroundMark x1="43250" y1="74000" x2="43250" y2="74000"/>
                        <a14:backgroundMark x1="55250" y1="86000" x2="55250" y2="86000"/>
                        <a14:backgroundMark x1="55250" y1="86333" x2="55250" y2="86333"/>
                        <a14:backgroundMark x1="39000" y1="75333" x2="390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84" y="625051"/>
            <a:ext cx="3004898" cy="225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 descr="Résultat de recherche d'images pour &quot;snowflakes png&quot;">
            <a:extLst>
              <a:ext uri="{FF2B5EF4-FFF2-40B4-BE49-F238E27FC236}">
                <a16:creationId xmlns:a16="http://schemas.microsoft.com/office/drawing/2014/main" id="{9DC77281-748C-98E0-7229-A3E6E83FA3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380">
            <a:off x="5681498" y="6459149"/>
            <a:ext cx="592409" cy="540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 descr="Résultat de recherche d'images pour &quot;snowflakes png&quot;">
            <a:extLst>
              <a:ext uri="{FF2B5EF4-FFF2-40B4-BE49-F238E27FC236}">
                <a16:creationId xmlns:a16="http://schemas.microsoft.com/office/drawing/2014/main" id="{B1E29BBE-09AC-5743-A56C-8EBC025FB3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354">
            <a:off x="6651675" y="6391363"/>
            <a:ext cx="881747" cy="80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 descr="Résultat de recherche d'images pour &quot;snowflakes png&quot;">
            <a:extLst>
              <a:ext uri="{FF2B5EF4-FFF2-40B4-BE49-F238E27FC236}">
                <a16:creationId xmlns:a16="http://schemas.microsoft.com/office/drawing/2014/main" id="{5282B936-BB58-54F2-73D1-4E70EE8B15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8909534" y="6624720"/>
            <a:ext cx="649883" cy="59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 descr="Résultat de recherche d'images pour &quot;snowflakes png&quot;">
            <a:extLst>
              <a:ext uri="{FF2B5EF4-FFF2-40B4-BE49-F238E27FC236}">
                <a16:creationId xmlns:a16="http://schemas.microsoft.com/office/drawing/2014/main" id="{8A5F565A-E183-81DF-2E49-1A18CCE3C4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380">
            <a:off x="7939678" y="6465947"/>
            <a:ext cx="592409" cy="540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7d0a243b0ab7012dfd45e7584d919009">
            <a:extLst>
              <a:ext uri="{FF2B5EF4-FFF2-40B4-BE49-F238E27FC236}">
                <a16:creationId xmlns:a16="http://schemas.microsoft.com/office/drawing/2014/main" id="{AB1384A0-1A54-4DCA-BEA3-149F2E1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359340" y="178399"/>
            <a:ext cx="6220362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537793" y="119215"/>
            <a:ext cx="5988958" cy="133640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000" dirty="0">
                <a:solidFill>
                  <a:srgbClr val="4D5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F</a:t>
            </a:r>
            <a:r>
              <a:rPr lang="fr-FR" sz="4800" dirty="0">
                <a:solidFill>
                  <a:srgbClr val="435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é</a:t>
            </a:r>
            <a:r>
              <a:rPr lang="fr-FR" sz="54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v</a:t>
            </a:r>
            <a:r>
              <a:rPr lang="fr-FR" sz="5400" dirty="0">
                <a:solidFill>
                  <a:srgbClr val="3341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r</a:t>
            </a:r>
            <a:r>
              <a:rPr lang="fr-FR" sz="5400" dirty="0">
                <a:solidFill>
                  <a:srgbClr val="4A5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i</a:t>
            </a:r>
            <a:r>
              <a:rPr lang="fr-FR" sz="54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e</a:t>
            </a:r>
            <a:r>
              <a:rPr lang="fr-FR" sz="5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r</a:t>
            </a:r>
            <a:r>
              <a:rPr lang="fr-FR" sz="54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 2</a:t>
            </a:r>
            <a:r>
              <a:rPr lang="fr-FR" sz="5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0</a:t>
            </a:r>
            <a:r>
              <a:rPr lang="fr-FR" sz="54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2</a:t>
            </a:r>
            <a:r>
              <a:rPr lang="fr-FR" sz="5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rssa" panose="02000000000000000000" pitchFamily="2" charset="0"/>
                <a:ea typeface="pastel" pitchFamily="2" charset="0"/>
              </a:rPr>
              <a:t>3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052222"/>
              </p:ext>
            </p:extLst>
          </p:nvPr>
        </p:nvGraphicFramePr>
        <p:xfrm>
          <a:off x="211242" y="2906708"/>
          <a:ext cx="10359960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0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4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4473121" y="3942346"/>
            <a:ext cx="153051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67748" y="4700264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84" y="662017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640739" y="5526278"/>
            <a:ext cx="143080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Valentin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6" y="1396439"/>
            <a:ext cx="1530515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4587701" y="1070343"/>
            <a:ext cx="1635791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E04725C-B052-4FE3-9B18-DBEC861EE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20" y="4795046"/>
            <a:ext cx="1430802" cy="8048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32553D-F4FE-4144-A4C6-E3AAC7FEC38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0"/>
          <a:stretch/>
        </p:blipFill>
        <p:spPr>
          <a:xfrm>
            <a:off x="3051039" y="6606125"/>
            <a:ext cx="2078248" cy="85517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73E8EB6-5971-4794-84F3-DDFE187C6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91" y="6601702"/>
            <a:ext cx="3479060" cy="887160"/>
          </a:xfrm>
          <a:prstGeom prst="rect">
            <a:avLst/>
          </a:prstGeom>
        </p:spPr>
      </p:pic>
      <p:pic>
        <p:nvPicPr>
          <p:cNvPr id="22" name="Image 21" descr="Résultat de recherche d'images pour &quot;chandeleur aquarelle&quot;">
            <a:extLst>
              <a:ext uri="{FF2B5EF4-FFF2-40B4-BE49-F238E27FC236}">
                <a16:creationId xmlns:a16="http://schemas.microsoft.com/office/drawing/2014/main" id="{FDD96242-F4D9-4274-9C7D-0246E3A3A7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65" y="3253204"/>
            <a:ext cx="986932" cy="8674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BFB1515-0148-FCF1-EBB0-45060A0AFD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"/>
          <a:stretch/>
        </p:blipFill>
        <p:spPr>
          <a:xfrm>
            <a:off x="228245" y="171532"/>
            <a:ext cx="4015394" cy="2518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361544-7090-EE6E-9636-DE21233C16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5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269" y="1195480"/>
            <a:ext cx="1552754" cy="17211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30C008-A004-ADC1-40CC-C54987B42D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13" y="1670937"/>
            <a:ext cx="1108201" cy="12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7d0a243b0ab7012dfd45e7584d919009">
            <a:extLst>
              <a:ext uri="{FF2B5EF4-FFF2-40B4-BE49-F238E27FC236}">
                <a16:creationId xmlns:a16="http://schemas.microsoft.com/office/drawing/2014/main" id="{76C59F4A-3780-4044-9107-89478ADE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043253" y="178400"/>
            <a:ext cx="6536447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17581" y="-50436"/>
            <a:ext cx="6536446" cy="158263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M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ars 2023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910216"/>
              </p:ext>
            </p:extLst>
          </p:nvPr>
        </p:nvGraphicFramePr>
        <p:xfrm>
          <a:off x="234412" y="2771937"/>
          <a:ext cx="10175182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accent6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2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907309" y="5334252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87" y="650450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002335" y="5388112"/>
            <a:ext cx="1383469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Patrick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0F5289-87B1-47FF-8DA1-322D2BE48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64" y="4675827"/>
            <a:ext cx="819501" cy="8195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55568" y="4723431"/>
            <a:ext cx="1086064" cy="516301"/>
          </a:xfrm>
          <a:prstGeom prst="rect">
            <a:avLst/>
          </a:prstGeom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547" y1="18182" x2="45856" y2="37374"/>
                        <a14:foregroundMark x1="68508" y1="86532" x2="90608" y2="91919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40331" y1="21549" x2="40331" y2="21549"/>
                        <a14:foregroundMark x1="55801" y1="11448" x2="55801" y2="11448"/>
                        <a14:foregroundMark x1="54696" y1="14478" x2="54696" y2="14478"/>
                        <a14:foregroundMark x1="54696" y1="15152" x2="53039" y2="15152"/>
                        <a14:foregroundMark x1="44199" y1="8081" x2="44199" y2="8081"/>
                        <a14:foregroundMark x1="41436" y1="8754" x2="41436" y2="8754"/>
                        <a14:foregroundMark x1="54144" y1="5724" x2="54144" y2="5724"/>
                        <a14:foregroundMark x1="66298" y1="13131" x2="66298" y2="13131"/>
                        <a14:foregroundMark x1="65746" y1="10774" x2="65746" y2="10774"/>
                        <a14:foregroundMark x1="70166" y1="10438" x2="70166" y2="10438"/>
                        <a14:foregroundMark x1="70166" y1="9428" x2="70166" y2="9428"/>
                        <a14:foregroundMark x1="69613" y1="6397" x2="69613" y2="6397"/>
                        <a14:foregroundMark x1="79558" y1="19192" x2="79558" y2="19192"/>
                        <a14:foregroundMark x1="78453" y1="23232" x2="78453" y2="23232"/>
                        <a14:foregroundMark x1="71823" y1="27609" x2="71823" y2="27609"/>
                        <a14:foregroundMark x1="61878" y1="28283" x2="61878" y2="28283"/>
                        <a14:foregroundMark x1="63536" y1="22222" x2="63536" y2="22222"/>
                        <a14:foregroundMark x1="72928" y1="17508" x2="72928" y2="17508"/>
                        <a14:foregroundMark x1="72376" y1="20875" x2="72376" y2="20875"/>
                        <a14:foregroundMark x1="69061" y1="19529" x2="69061" y2="19529"/>
                        <a14:foregroundMark x1="43646" y1="26263" x2="43646" y2="26263"/>
                        <a14:foregroundMark x1="39227" y1="14141" x2="39227" y2="14141"/>
                        <a14:foregroundMark x1="46409" y1="8754" x2="46409" y2="8754"/>
                        <a14:foregroundMark x1="37017" y1="10774" x2="38122" y2="10774"/>
                        <a14:foregroundMark x1="55249" y1="24916" x2="55249" y2="24916"/>
                        <a14:foregroundMark x1="55801" y1="20875" x2="55801" y2="20875"/>
                        <a14:foregroundMark x1="44199" y1="16835" x2="44199" y2="16835"/>
                        <a14:foregroundMark x1="43646" y1="13131" x2="43646" y2="13131"/>
                        <a14:foregroundMark x1="68508" y1="23569" x2="68508" y2="23569"/>
                        <a14:foregroundMark x1="59669" y1="19865" x2="59669" y2="19865"/>
                        <a14:foregroundMark x1="33149" y1="29966" x2="33149" y2="29966"/>
                        <a14:foregroundMark x1="78453" y1="25589" x2="78453" y2="25589"/>
                        <a14:foregroundMark x1="69061" y1="31987" x2="69061" y2="31987"/>
                        <a14:foregroundMark x1="64641" y1="31987" x2="64641" y2="31987"/>
                        <a14:foregroundMark x1="43646" y1="94276" x2="43646" y2="94276"/>
                        <a14:foregroundMark x1="69061" y1="73737" x2="69061" y2="73737"/>
                        <a14:foregroundMark x1="75691" y1="71380" x2="77348" y2="71717"/>
                        <a14:foregroundMark x1="83978" y1="73401" x2="83978" y2="73401"/>
                        <a14:backgroundMark x1="46409" y1="29966" x2="48066" y2="29966"/>
                        <a14:backgroundMark x1="48066" y1="31313" x2="48066" y2="31313"/>
                        <a14:backgroundMark x1="48066" y1="32660" x2="48066" y2="32660"/>
                        <a14:backgroundMark x1="48066" y1="23569" x2="48066" y2="23569"/>
                        <a14:backgroundMark x1="47514" y1="22559" x2="47514" y2="22559"/>
                        <a14:backgroundMark x1="48066" y1="17508" x2="48066" y2="17508"/>
                        <a14:backgroundMark x1="45304" y1="15152" x2="45304" y2="15152"/>
                        <a14:backgroundMark x1="40331" y1="27609" x2="39227" y2="27946"/>
                        <a14:backgroundMark x1="55801" y1="29966" x2="55801" y2="29966"/>
                        <a14:backgroundMark x1="52486" y1="29966" x2="52486" y2="29966"/>
                        <a14:backgroundMark x1="52486" y1="21549" x2="52486" y2="21549"/>
                        <a14:backgroundMark x1="53039" y1="23232" x2="53039" y2="23232"/>
                        <a14:backgroundMark x1="49724" y1="31987" x2="49724" y2="31987"/>
                        <a14:backgroundMark x1="36464" y1="29293" x2="36464" y2="29293"/>
                        <a14:backgroundMark x1="64088" y1="25253" x2="64088" y2="25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0787" y="536967"/>
            <a:ext cx="1412983" cy="23185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48" name="Image 6147">
            <a:extLst>
              <a:ext uri="{FF2B5EF4-FFF2-40B4-BE49-F238E27FC236}">
                <a16:creationId xmlns:a16="http://schemas.microsoft.com/office/drawing/2014/main" id="{3C079A13-6760-4FE7-87B0-1803EFD61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4063" y="1553938"/>
            <a:ext cx="1820488" cy="13862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79" y="1244704"/>
            <a:ext cx="2023960" cy="15915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5D4901F-FFD5-4E57-8341-C450087A0350}"/>
              </a:ext>
            </a:extLst>
          </p:cNvPr>
          <p:cNvSpPr txBox="1"/>
          <p:nvPr/>
        </p:nvSpPr>
        <p:spPr>
          <a:xfrm>
            <a:off x="8723026" y="3847931"/>
            <a:ext cx="179377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Mamies </a:t>
            </a:r>
            <a:b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fr-FR" sz="1200" b="1" dirty="0">
              <a:solidFill>
                <a:schemeClr val="accent6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F790749-5877-4D24-9A1C-7F0519664F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52" b="100000" l="0" r="100000">
                        <a14:backgroundMark x1="34470" y1="53788" x2="34470" y2="53788"/>
                        <a14:backgroundMark x1="64394" y1="55682" x2="64394" y2="5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224">
            <a:off x="4074490" y="4542613"/>
            <a:ext cx="938710" cy="938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EC647A-7B56-48AF-B32A-6FF7A87EB975}"/>
              </a:ext>
            </a:extLst>
          </p:cNvPr>
          <p:cNvSpPr/>
          <p:nvPr/>
        </p:nvSpPr>
        <p:spPr>
          <a:xfrm>
            <a:off x="4572672" y="5445064"/>
            <a:ext cx="1401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 Mi-Carême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E6FA954-E624-41B5-B933-9176142100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8964298" y="869484"/>
            <a:ext cx="1806593" cy="14956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F9CEDD4-8CA6-4A88-A7B0-A4493DAED24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b="64003"/>
          <a:stretch/>
        </p:blipFill>
        <p:spPr>
          <a:xfrm flipH="1">
            <a:off x="7342085" y="6465286"/>
            <a:ext cx="3067509" cy="74602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0181FD2-E888-4F8B-8269-29AD115C96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31" b="100000" l="100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22" y="3373328"/>
            <a:ext cx="813017" cy="8130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B64DA69-3BA1-CCB2-89F6-22F1AEEA7A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971" b="64003"/>
          <a:stretch/>
        </p:blipFill>
        <p:spPr>
          <a:xfrm flipH="1">
            <a:off x="234411" y="3456996"/>
            <a:ext cx="2819290" cy="6923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AD3652-E087-622F-7CD1-50E645D1B7F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2"/>
          <a:stretch/>
        </p:blipFill>
        <p:spPr>
          <a:xfrm flipH="1">
            <a:off x="234411" y="178400"/>
            <a:ext cx="3674360" cy="242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5F14B8-37DB-354D-9D8D-DCD7A636FE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944" l="2130" r="99444">
                        <a14:backgroundMark x1="30741" y1="55648" x2="30741" y2="55648"/>
                        <a14:backgroundMark x1="69444" y1="84907" x2="70370" y2="85370"/>
                        <a14:backgroundMark x1="41204" y1="67500" x2="41204" y2="67500"/>
                        <a14:backgroundMark x1="54907" y1="84537" x2="54907" y2="84537"/>
                        <a14:backgroundMark x1="54722" y1="84537" x2="54722" y2="84537"/>
                        <a14:backgroundMark x1="58148" y1="20556" x2="58148" y2="20556"/>
                        <a14:backgroundMark x1="57222" y1="20833" x2="57222" y2="20833"/>
                        <a14:backgroundMark x1="51389" y1="16019" x2="51389" y2="1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39" y="233083"/>
            <a:ext cx="3049539" cy="3049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FE627EEA-21A4-457A-A468-55AE1BA4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9F2F6D-F3B2-349A-0C80-CC920E595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" b="32376"/>
          <a:stretch/>
        </p:blipFill>
        <p:spPr>
          <a:xfrm flipH="1">
            <a:off x="362987" y="199986"/>
            <a:ext cx="3945513" cy="258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à coins arrondis 2"/>
          <p:cNvSpPr/>
          <p:nvPr/>
        </p:nvSpPr>
        <p:spPr>
          <a:xfrm>
            <a:off x="4391025" y="199987"/>
            <a:ext cx="6090575" cy="14399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34667" y="108615"/>
            <a:ext cx="6090575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mpire Calligraphy" pitchFamily="50" charset="0"/>
                <a:ea typeface="pastel" pitchFamily="2" charset="0"/>
              </a:rPr>
              <a:t>A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mpire Calligraphy" pitchFamily="50" charset="0"/>
                <a:ea typeface="pastel" pitchFamily="2" charset="0"/>
              </a:rPr>
              <a:t>vril 2023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878675"/>
              </p:ext>
            </p:extLst>
          </p:nvPr>
        </p:nvGraphicFramePr>
        <p:xfrm>
          <a:off x="378691" y="2920314"/>
          <a:ext cx="1015102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275958" y="4715008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495568" y="5477521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3" y="514479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495568" y="6254733"/>
            <a:ext cx="14121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la Terre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D8209A-F83E-4B8D-9CD3-67E2A0C35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7570" y="4452912"/>
            <a:ext cx="750311" cy="1211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1AA56A-ED42-4F83-AC91-9AB05BEE5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57" r="96661">
                        <a14:foregroundMark x1="42925" y1="19000" x2="58188" y2="18778"/>
                        <a14:foregroundMark x1="60254" y1="19556" x2="63116" y2="19556"/>
                        <a14:foregroundMark x1="64388" y1="19111" x2="48013" y2="17889"/>
                        <a14:foregroundMark x1="46105" y1="18222" x2="52146" y2="17556"/>
                        <a14:foregroundMark x1="42925" y1="17778" x2="51510" y2="17556"/>
                        <a14:foregroundMark x1="48172" y1="17778" x2="59141" y2="18667"/>
                        <a14:foregroundMark x1="55167" y1="17667" x2="50238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73" y="5637612"/>
            <a:ext cx="669114" cy="9573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790" y="1194985"/>
            <a:ext cx="5260159" cy="1849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243EB38-9C3D-45A0-9398-A4229BF07460}"/>
              </a:ext>
            </a:extLst>
          </p:cNvPr>
          <p:cNvSpPr txBox="1"/>
          <p:nvPr/>
        </p:nvSpPr>
        <p:spPr>
          <a:xfrm>
            <a:off x="362987" y="5567665"/>
            <a:ext cx="1428868" cy="3207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Pâques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E25BA5-78F7-486C-9C44-6A4563543B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378691" y="3602182"/>
            <a:ext cx="2856212" cy="7273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1880898-AF1B-4AC7-80B5-75457C2D6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-1" b="64003"/>
          <a:stretch/>
        </p:blipFill>
        <p:spPr>
          <a:xfrm flipH="1">
            <a:off x="3218363" y="3602182"/>
            <a:ext cx="2838395" cy="72736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1AE3D79-6A29-4EC8-89F0-C4D6D919E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018" y1="31648" x2="7018" y2="31648"/>
                        <a14:foregroundMark x1="13060" y1="23297" x2="13060" y2="23297"/>
                        <a14:foregroundMark x1="15984" y1="14945" x2="15984" y2="14945"/>
                        <a14:foregroundMark x1="16179" y1="17802" x2="12086" y2="24835"/>
                        <a14:foregroundMark x1="10331" y1="29231" x2="10331" y2="29231"/>
                        <a14:foregroundMark x1="31384" y1="14945" x2="41715" y2="8791"/>
                        <a14:foregroundMark x1="88109" y1="9890" x2="92008" y2="5055"/>
                        <a14:foregroundMark x1="30799" y1="47692" x2="37622" y2="40220"/>
                        <a14:foregroundMark x1="38207" y1="39341" x2="47173" y2="46593"/>
                        <a14:foregroundMark x1="75049" y1="79780" x2="84211" y2="76484"/>
                        <a14:foregroundMark x1="81676" y1="57802" x2="84600" y2="61099"/>
                        <a14:foregroundMark x1="84405" y1="56703" x2="86355" y2="66154"/>
                        <a14:foregroundMark x1="38986" y1="52308" x2="42885" y2="44615"/>
                        <a14:foregroundMark x1="40936" y1="46593" x2="48733" y2="3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896" y="1771731"/>
            <a:ext cx="1443346" cy="12801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04AE48B-A88B-4474-B9B3-932FE849CEC6}"/>
              </a:ext>
            </a:extLst>
          </p:cNvPr>
          <p:cNvSpPr txBox="1"/>
          <p:nvPr/>
        </p:nvSpPr>
        <p:spPr>
          <a:xfrm>
            <a:off x="7265923" y="3964076"/>
            <a:ext cx="1738261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Rencontre </a:t>
            </a:r>
            <a:br>
              <a:rPr lang="fr-FR" sz="10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0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parents - enseignant</a:t>
            </a:r>
          </a:p>
        </p:txBody>
      </p:sp>
      <p:pic>
        <p:nvPicPr>
          <p:cNvPr id="27" name="Image 26" descr="Résultat de recherche d'images pour &quot;meeting teacher png&quot;">
            <a:extLst>
              <a:ext uri="{FF2B5EF4-FFF2-40B4-BE49-F238E27FC236}">
                <a16:creationId xmlns:a16="http://schemas.microsoft.com/office/drawing/2014/main" id="{5D237D64-D604-495E-B43A-BE34F1859D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4"/>
          <a:stretch/>
        </p:blipFill>
        <p:spPr bwMode="auto">
          <a:xfrm>
            <a:off x="8713691" y="3618602"/>
            <a:ext cx="563607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Résultat de recherche d'images pour &quot;meeting teacher png&quot;">
            <a:extLst>
              <a:ext uri="{FF2B5EF4-FFF2-40B4-BE49-F238E27FC236}">
                <a16:creationId xmlns:a16="http://schemas.microsoft.com/office/drawing/2014/main" id="{37B3A5C0-BF28-4209-9DBE-07A22CC06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696956" y="3598066"/>
            <a:ext cx="859460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6ACFDA-B21A-E353-4105-4287A24E46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925" y="219137"/>
            <a:ext cx="1945427" cy="2842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7d0a243b0ab7012dfd45e7584d919009">
            <a:extLst>
              <a:ext uri="{FF2B5EF4-FFF2-40B4-BE49-F238E27FC236}">
                <a16:creationId xmlns:a16="http://schemas.microsoft.com/office/drawing/2014/main" id="{FAB27FA2-8C84-49B9-9CD9-3C23ED18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814209" y="271181"/>
            <a:ext cx="6712551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15779" y="-3066"/>
            <a:ext cx="6636350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chemeClr val="accent6">
                    <a:lumMod val="50000"/>
                  </a:schemeClr>
                </a:solidFill>
                <a:latin typeface="Traveling _Typewriter" panose="02000506000000020004" pitchFamily="50" charset="0"/>
                <a:ea typeface="pastel" pitchFamily="2" charset="0"/>
              </a:rPr>
              <a:t>M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latin typeface="Traveling _Typewriter" panose="02000506000000020004" pitchFamily="50" charset="0"/>
                <a:ea typeface="pastel" pitchFamily="2" charset="0"/>
              </a:rPr>
              <a:t>ai 2023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097869"/>
              </p:ext>
            </p:extLst>
          </p:nvPr>
        </p:nvGraphicFramePr>
        <p:xfrm>
          <a:off x="253616" y="2594240"/>
          <a:ext cx="10220479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5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18140" y="4410816"/>
            <a:ext cx="180626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1945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27769" y="5174511"/>
            <a:ext cx="120758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55" y="6336928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5908349" y="5134615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696">
            <a:off x="1165111" y="4087652"/>
            <a:ext cx="621935" cy="387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071" l="0" r="100000">
                        <a14:foregroundMark x1="4390" y1="16786" x2="7439" y2="28929"/>
                        <a14:foregroundMark x1="93171" y1="86071" x2="28537" y2="91071"/>
                        <a14:foregroundMark x1="42195" y1="12500" x2="42195" y2="12500"/>
                        <a14:foregroundMark x1="43293" y1="44286" x2="43293" y2="44286"/>
                        <a14:foregroundMark x1="6829" y1="45714" x2="6829" y2="45714"/>
                        <a14:foregroundMark x1="7073" y1="49643" x2="7073" y2="51429"/>
                        <a14:foregroundMark x1="8171" y1="87143" x2="13537" y2="86786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  <a14:backgroundMark x1="10488" y1="46071" x2="10488" y2="46071"/>
                        <a14:backgroundMark x1="11585" y1="40000" x2="11585" y2="40000"/>
                        <a14:backgroundMark x1="11707" y1="40000" x2="8415" y2="45714"/>
                        <a14:backgroundMark x1="13171" y1="38571" x2="13659" y2="35357"/>
                        <a14:backgroundMark x1="20732" y1="80000" x2="21220" y2="80714"/>
                        <a14:backgroundMark x1="10976" y1="79286" x2="10976" y2="79286"/>
                        <a14:backgroundMark x1="25000" y1="73571" x2="24390" y2="79286"/>
                        <a14:backgroundMark x1="65488" y1="63929" x2="65488" y2="63929"/>
                        <a14:backgroundMark x1="78293" y1="84643" x2="78293" y2="84643"/>
                        <a14:backgroundMark x1="83659" y1="81429" x2="84146" y2="81429"/>
                        <a14:backgroundMark x1="86585" y1="82143" x2="86585" y2="82143"/>
                        <a14:backgroundMark x1="68902" y1="62857" x2="68902" y2="62857"/>
                        <a14:backgroundMark x1="67683" y1="62857" x2="67683" y2="62857"/>
                        <a14:backgroundMark x1="68049" y1="50714" x2="68049" y2="50714"/>
                        <a14:backgroundMark x1="68049" y1="50714" x2="68049" y2="50714"/>
                        <a14:backgroundMark x1="91707" y1="52500" x2="91707" y2="52500"/>
                        <a14:backgroundMark x1="90976" y1="48929" x2="90976" y2="48929"/>
                        <a14:backgroundMark x1="36220" y1="81429" x2="36220" y2="81429"/>
                        <a14:backgroundMark x1="37439" y1="82500" x2="37439" y2="82500"/>
                        <a14:backgroundMark x1="38049" y1="81429" x2="38049" y2="81429"/>
                        <a14:backgroundMark x1="41707" y1="82143" x2="41707" y2="82143"/>
                        <a14:backgroundMark x1="43293" y1="83929" x2="43293" y2="83929"/>
                        <a14:backgroundMark x1="43293" y1="83929" x2="43293" y2="83929"/>
                        <a14:backgroundMark x1="9390" y1="82500" x2="9390" y2="82500"/>
                        <a14:backgroundMark x1="11951" y1="81786" x2="11951" y2="81786"/>
                        <a14:backgroundMark x1="1220" y1="83214" x2="1220" y2="83214"/>
                        <a14:backgroundMark x1="80854" y1="84643" x2="80854" y2="83214"/>
                        <a14:backgroundMark x1="77683" y1="86786" x2="77683" y2="86786"/>
                        <a14:backgroundMark x1="75732" y1="83929" x2="75732" y2="83929"/>
                        <a14:backgroundMark x1="77073" y1="83571" x2="77073" y2="83571"/>
                        <a14:backgroundMark x1="77561" y1="84286" x2="77561" y2="84286"/>
                        <a14:backgroundMark x1="76707" y1="85357" x2="76707" y2="85357"/>
                        <a14:backgroundMark x1="75488" y1="85714" x2="75488" y2="85714"/>
                        <a14:backgroundMark x1="69634" y1="62857" x2="69756" y2="61429"/>
                        <a14:backgroundMark x1="70122" y1="60714" x2="70122" y2="6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5422052" y="1303965"/>
            <a:ext cx="4135521" cy="12919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41" y="436944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  <a14:foregroundMark x1="75725" y1="49538" x2="77853" y2="46692"/>
                        <a14:foregroundMark x1="81044" y1="61692" x2="81044" y2="61692"/>
                        <a14:backgroundMark x1="42843" y1="25308" x2="44971" y2="25462"/>
                        <a14:backgroundMark x1="40716" y1="20923" x2="40716" y2="20231"/>
                        <a14:backgroundMark x1="28433" y1="22615" x2="28433" y2="22615"/>
                        <a14:backgroundMark x1="28433" y1="23769" x2="27853" y2="24769"/>
                        <a14:backgroundMark x1="27563" y1="25615" x2="27563" y2="25615"/>
                        <a14:backgroundMark x1="32882" y1="32000" x2="32882" y2="32000"/>
                        <a14:backgroundMark x1="36267" y1="58308" x2="37814" y2="61154"/>
                        <a14:backgroundMark x1="46712" y1="63385" x2="48162" y2="66077"/>
                        <a14:backgroundMark x1="69149" y1="52923" x2="72147" y2="55462"/>
                        <a14:backgroundMark x1="70406" y1="54077" x2="69149" y2="51231"/>
                        <a14:backgroundMark x1="52998" y1="31385" x2="52224" y2="31385"/>
                        <a14:backgroundMark x1="58704" y1="33000" x2="59574" y2="33385"/>
                        <a14:backgroundMark x1="65087" y1="31846" x2="65764" y2="33385"/>
                        <a14:backgroundMark x1="78723" y1="33692" x2="81431" y2="32154"/>
                        <a14:backgroundMark x1="71857" y1="38923" x2="71277" y2="39077"/>
                        <a14:backgroundMark x1="69536" y1="45692" x2="70213" y2="44692"/>
                        <a14:backgroundMark x1="68279" y1="48385" x2="68279" y2="48385"/>
                        <a14:backgroundMark x1="58704" y1="44846" x2="59188" y2="44846"/>
                        <a14:backgroundMark x1="74178" y1="42846" x2="77660" y2="42308"/>
                        <a14:backgroundMark x1="81044" y1="41615" x2="81044" y2="41615"/>
                        <a14:backgroundMark x1="88878" y1="46000" x2="87137" y2="4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331">
            <a:off x="3725292" y="912830"/>
            <a:ext cx="1891626" cy="23782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F16D1E-12C3-4A1D-BDBB-5436612228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7353660" y="6278409"/>
            <a:ext cx="3120435" cy="76596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EC3830-4B56-472F-8D6C-335E0D72DF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3"/>
          <a:stretch/>
        </p:blipFill>
        <p:spPr>
          <a:xfrm flipH="1">
            <a:off x="4339427" y="6292710"/>
            <a:ext cx="3023469" cy="7606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7" y="3408218"/>
            <a:ext cx="619160" cy="61916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D2CD464-688B-1A06-E25F-5FCD70A2B2D8}"/>
              </a:ext>
            </a:extLst>
          </p:cNvPr>
          <p:cNvSpPr txBox="1"/>
          <p:nvPr/>
        </p:nvSpPr>
        <p:spPr>
          <a:xfrm>
            <a:off x="268498" y="3694679"/>
            <a:ext cx="120758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</a:t>
            </a:r>
            <a:r>
              <a:rPr lang="fr-FR" sz="1200" b="1" baseline="30000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er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mai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21C48BA-454D-4728-060C-1FCCDCD4ACBE}"/>
              </a:ext>
            </a:extLst>
          </p:cNvPr>
          <p:cNvSpPr txBox="1"/>
          <p:nvPr/>
        </p:nvSpPr>
        <p:spPr>
          <a:xfrm>
            <a:off x="9217781" y="5899937"/>
            <a:ext cx="1276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23F2B42-1BB2-5572-2A2D-85DE31D1BA61}"/>
              </a:ext>
            </a:extLst>
          </p:cNvPr>
          <p:cNvSpPr txBox="1"/>
          <p:nvPr/>
        </p:nvSpPr>
        <p:spPr>
          <a:xfrm>
            <a:off x="185707" y="6760666"/>
            <a:ext cx="138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FA6F37-759E-2773-4FBF-29ED48793DD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4" r="1053" b="552"/>
          <a:stretch/>
        </p:blipFill>
        <p:spPr>
          <a:xfrm>
            <a:off x="228145" y="283503"/>
            <a:ext cx="3448883" cy="221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CD63927B-52C5-8C12-7755-258611B551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65" b="100000" l="0" r="100000">
                        <a14:foregroundMark x1="44207" y1="52644" x2="36185" y2="52400"/>
                        <a14:foregroundMark x1="47594" y1="51912" x2="70588" y2="51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2381" y="390402"/>
            <a:ext cx="1086841" cy="238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48B3CC0-DFCD-79AC-59CF-965C5B31C43A}"/>
              </a:ext>
            </a:extLst>
          </p:cNvPr>
          <p:cNvSpPr txBox="1"/>
          <p:nvPr/>
        </p:nvSpPr>
        <p:spPr>
          <a:xfrm>
            <a:off x="4339428" y="4452125"/>
            <a:ext cx="138711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Cross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F2C8CB7-5703-C001-245D-E001E8FFB3D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1"/>
          <a:stretch/>
        </p:blipFill>
        <p:spPr>
          <a:xfrm>
            <a:off x="4093441" y="4008091"/>
            <a:ext cx="491972" cy="793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6EA783A-3A1E-44AD-C3B7-EB4AF663EDB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47529" r="75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1" r="24816"/>
          <a:stretch/>
        </p:blipFill>
        <p:spPr>
          <a:xfrm>
            <a:off x="5388885" y="3827275"/>
            <a:ext cx="619160" cy="880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3745</TotalTime>
  <Words>621</Words>
  <Application>Microsoft Office PowerPoint</Application>
  <PresentationFormat>Personnalisé</PresentationFormat>
  <Paragraphs>540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30" baseType="lpstr">
      <vt:lpstr>Anabel Alt</vt:lpstr>
      <vt:lpstr>Arial</vt:lpstr>
      <vt:lpstr>Avengeance Heroic Avenger</vt:lpstr>
      <vt:lpstr>BadaBoom BB</vt:lpstr>
      <vt:lpstr>Calibri</vt:lpstr>
      <vt:lpstr>Calibri Light</vt:lpstr>
      <vt:lpstr>Champagne &amp; Limousines</vt:lpstr>
      <vt:lpstr>Comic Sans MS</vt:lpstr>
      <vt:lpstr>Cookie</vt:lpstr>
      <vt:lpstr>Cursive standard</vt:lpstr>
      <vt:lpstr>Earwig Factory</vt:lpstr>
      <vt:lpstr>Limelight</vt:lpstr>
      <vt:lpstr>Phorssa</vt:lpstr>
      <vt:lpstr>RoughTypewriter</vt:lpstr>
      <vt:lpstr>Tintin Majuscules</vt:lpstr>
      <vt:lpstr>Traveling _Typewriter</vt:lpstr>
      <vt:lpstr>Vampire Calligraphy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776</cp:revision>
  <dcterms:created xsi:type="dcterms:W3CDTF">2016-07-07T07:24:03Z</dcterms:created>
  <dcterms:modified xsi:type="dcterms:W3CDTF">2022-07-16T07:26:01Z</dcterms:modified>
</cp:coreProperties>
</file>