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3" r:id="rId4"/>
    <p:sldId id="266" r:id="rId5"/>
    <p:sldId id="269" r:id="rId6"/>
    <p:sldId id="271" r:id="rId7"/>
    <p:sldId id="273" r:id="rId8"/>
    <p:sldId id="276" r:id="rId9"/>
    <p:sldId id="279" r:id="rId10"/>
    <p:sldId id="282" r:id="rId11"/>
    <p:sldId id="285" r:id="rId12"/>
    <p:sldId id="288" r:id="rId1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E" initials="cE" lastIdx="1" clrIdx="0">
    <p:extLst>
      <p:ext uri="{19B8F6BF-5375-455C-9EA6-DF929625EA0E}">
        <p15:presenceInfo xmlns:p15="http://schemas.microsoft.com/office/powerpoint/2012/main" userId="c 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FBE5D6"/>
    <a:srgbClr val="595959"/>
    <a:srgbClr val="E2F0D9"/>
    <a:srgbClr val="478FD1"/>
    <a:srgbClr val="DEEBF7"/>
    <a:srgbClr val="FFE699"/>
    <a:srgbClr val="EB6E19"/>
    <a:srgbClr val="FF5050"/>
    <a:srgbClr val="A81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>
        <p:scale>
          <a:sx n="100" d="100"/>
          <a:sy n="100" d="100"/>
        </p:scale>
        <p:origin x="12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9C795-F32C-4C84-97EC-8BC8FD2B7E47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7CD92-C31D-4D93-81EB-96A99F3F68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6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38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0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6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4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9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29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2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51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00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80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09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8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4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6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31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8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9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0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6C95-E512-483C-A38B-97FDD2501E40}" type="datetimeFigureOut">
              <a:rPr lang="fr-FR" smtClean="0"/>
              <a:t>26/08/2020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5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microsoft.com/office/2007/relationships/hdphoto" Target="../media/hdphoto8.wdp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jp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5.jpe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microsoft.com/office/2007/relationships/hdphoto" Target="../media/hdphoto7.wdp"/><Relationship Id="rId27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13" Type="http://schemas.openxmlformats.org/officeDocument/2006/relationships/image" Target="../media/image99.png"/><Relationship Id="rId18" Type="http://schemas.microsoft.com/office/2007/relationships/hdphoto" Target="../media/hdphoto69.wdp"/><Relationship Id="rId26" Type="http://schemas.openxmlformats.org/officeDocument/2006/relationships/image" Target="../media/image10.png"/><Relationship Id="rId3" Type="http://schemas.openxmlformats.org/officeDocument/2006/relationships/image" Target="../media/image1.png"/><Relationship Id="rId21" Type="http://schemas.openxmlformats.org/officeDocument/2006/relationships/image" Target="../media/image103.png"/><Relationship Id="rId7" Type="http://schemas.openxmlformats.org/officeDocument/2006/relationships/image" Target="../media/image96.png"/><Relationship Id="rId12" Type="http://schemas.microsoft.com/office/2007/relationships/hdphoto" Target="../media/hdphoto66.wdp"/><Relationship Id="rId17" Type="http://schemas.openxmlformats.org/officeDocument/2006/relationships/image" Target="../media/image101.png"/><Relationship Id="rId25" Type="http://schemas.microsoft.com/office/2007/relationships/hdphoto" Target="../media/hdphoto72.wdp"/><Relationship Id="rId33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6" Type="http://schemas.microsoft.com/office/2007/relationships/hdphoto" Target="../media/hdphoto68.wdp"/><Relationship Id="rId20" Type="http://schemas.microsoft.com/office/2007/relationships/hdphoto" Target="../media/hdphoto70.wdp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3.wdp"/><Relationship Id="rId11" Type="http://schemas.openxmlformats.org/officeDocument/2006/relationships/image" Target="../media/image98.png"/><Relationship Id="rId24" Type="http://schemas.openxmlformats.org/officeDocument/2006/relationships/image" Target="../media/image105.png"/><Relationship Id="rId32" Type="http://schemas.microsoft.com/office/2007/relationships/hdphoto" Target="../media/hdphoto75.wdp"/><Relationship Id="rId5" Type="http://schemas.openxmlformats.org/officeDocument/2006/relationships/image" Target="../media/image95.png"/><Relationship Id="rId15" Type="http://schemas.openxmlformats.org/officeDocument/2006/relationships/image" Target="../media/image100.png"/><Relationship Id="rId23" Type="http://schemas.openxmlformats.org/officeDocument/2006/relationships/image" Target="../media/image104.jpg"/><Relationship Id="rId28" Type="http://schemas.microsoft.com/office/2007/relationships/hdphoto" Target="../media/hdphoto73.wdp"/><Relationship Id="rId10" Type="http://schemas.microsoft.com/office/2007/relationships/hdphoto" Target="../media/hdphoto65.wdp"/><Relationship Id="rId19" Type="http://schemas.openxmlformats.org/officeDocument/2006/relationships/image" Target="../media/image102.png"/><Relationship Id="rId31" Type="http://schemas.openxmlformats.org/officeDocument/2006/relationships/image" Target="../media/image108.png"/><Relationship Id="rId4" Type="http://schemas.openxmlformats.org/officeDocument/2006/relationships/image" Target="../media/image15.jpeg"/><Relationship Id="rId9" Type="http://schemas.openxmlformats.org/officeDocument/2006/relationships/image" Target="../media/image97.png"/><Relationship Id="rId14" Type="http://schemas.microsoft.com/office/2007/relationships/hdphoto" Target="../media/hdphoto67.wdp"/><Relationship Id="rId22" Type="http://schemas.microsoft.com/office/2007/relationships/hdphoto" Target="../media/hdphoto71.wdp"/><Relationship Id="rId27" Type="http://schemas.openxmlformats.org/officeDocument/2006/relationships/image" Target="../media/image106.png"/><Relationship Id="rId30" Type="http://schemas.microsoft.com/office/2007/relationships/hdphoto" Target="../media/hdphoto7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4.png"/><Relationship Id="rId3" Type="http://schemas.openxmlformats.org/officeDocument/2006/relationships/image" Target="../media/image1.png"/><Relationship Id="rId7" Type="http://schemas.microsoft.com/office/2007/relationships/hdphoto" Target="../media/hdphoto77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6" Type="http://schemas.microsoft.com/office/2007/relationships/hdphoto" Target="../media/hdphoto8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microsoft.com/office/2007/relationships/hdphoto" Target="../media/hdphoto79.wdp"/><Relationship Id="rId5" Type="http://schemas.microsoft.com/office/2007/relationships/hdphoto" Target="../media/hdphoto76.wdp"/><Relationship Id="rId15" Type="http://schemas.openxmlformats.org/officeDocument/2006/relationships/image" Target="../media/image116.png"/><Relationship Id="rId10" Type="http://schemas.openxmlformats.org/officeDocument/2006/relationships/image" Target="../media/image113.png"/><Relationship Id="rId4" Type="http://schemas.openxmlformats.org/officeDocument/2006/relationships/image" Target="../media/image110.png"/><Relationship Id="rId9" Type="http://schemas.microsoft.com/office/2007/relationships/hdphoto" Target="../media/hdphoto78.wdp"/><Relationship Id="rId14" Type="http://schemas.openxmlformats.org/officeDocument/2006/relationships/image" Target="../media/image1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png"/><Relationship Id="rId7" Type="http://schemas.microsoft.com/office/2007/relationships/hdphoto" Target="../media/hdphoto8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microsoft.com/office/2007/relationships/hdphoto" Target="../media/hdphoto80.wdp"/><Relationship Id="rId5" Type="http://schemas.microsoft.com/office/2007/relationships/hdphoto" Target="../media/hdphoto81.wdp"/><Relationship Id="rId10" Type="http://schemas.openxmlformats.org/officeDocument/2006/relationships/image" Target="../media/image116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2.wdp"/><Relationship Id="rId18" Type="http://schemas.microsoft.com/office/2007/relationships/hdphoto" Target="../media/hdphoto14.wdp"/><Relationship Id="rId26" Type="http://schemas.openxmlformats.org/officeDocument/2006/relationships/image" Target="../media/image29.png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microsoft.com/office/2007/relationships/hdphoto" Target="../media/hdphoto8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g"/><Relationship Id="rId20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microsoft.com/office/2007/relationships/hdphoto" Target="../media/hdphoto11.wdp"/><Relationship Id="rId24" Type="http://schemas.openxmlformats.org/officeDocument/2006/relationships/image" Target="../media/image16.png"/><Relationship Id="rId5" Type="http://schemas.microsoft.com/office/2007/relationships/hdphoto" Target="../media/hdphoto9.wdp"/><Relationship Id="rId15" Type="http://schemas.microsoft.com/office/2007/relationships/hdphoto" Target="../media/hdphoto13.wdp"/><Relationship Id="rId23" Type="http://schemas.openxmlformats.org/officeDocument/2006/relationships/image" Target="../media/image10.png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5.png"/><Relationship Id="rId22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image" Target="../media/image1.png"/><Relationship Id="rId21" Type="http://schemas.microsoft.com/office/2007/relationships/hdphoto" Target="../media/hdphoto23.wdp"/><Relationship Id="rId7" Type="http://schemas.openxmlformats.org/officeDocument/2006/relationships/image" Target="../media/image31.png"/><Relationship Id="rId12" Type="http://schemas.microsoft.com/office/2007/relationships/hdphoto" Target="../media/hdphoto19.wdp"/><Relationship Id="rId17" Type="http://schemas.microsoft.com/office/2007/relationships/hdphoto" Target="../media/hdphoto2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33.png"/><Relationship Id="rId5" Type="http://schemas.microsoft.com/office/2007/relationships/hdphoto" Target="../media/hdphoto16.wdp"/><Relationship Id="rId15" Type="http://schemas.openxmlformats.org/officeDocument/2006/relationships/image" Target="../media/image35.jpeg"/><Relationship Id="rId10" Type="http://schemas.microsoft.com/office/2007/relationships/hdphoto" Target="../media/hdphoto18.wdp"/><Relationship Id="rId19" Type="http://schemas.microsoft.com/office/2007/relationships/hdphoto" Target="../media/hdphoto22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microsoft.com/office/2007/relationships/hdphoto" Target="../media/hdphoto20.wdp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16.png"/><Relationship Id="rId18" Type="http://schemas.openxmlformats.org/officeDocument/2006/relationships/image" Target="../media/image10.png"/><Relationship Id="rId26" Type="http://schemas.openxmlformats.org/officeDocument/2006/relationships/image" Target="../media/image49.png"/><Relationship Id="rId3" Type="http://schemas.openxmlformats.org/officeDocument/2006/relationships/image" Target="../media/image1.png"/><Relationship Id="rId21" Type="http://schemas.openxmlformats.org/officeDocument/2006/relationships/image" Target="../media/image46.png"/><Relationship Id="rId7" Type="http://schemas.openxmlformats.org/officeDocument/2006/relationships/image" Target="../media/image40.png"/><Relationship Id="rId12" Type="http://schemas.microsoft.com/office/2007/relationships/hdphoto" Target="../media/hdphoto27.wdp"/><Relationship Id="rId17" Type="http://schemas.microsoft.com/office/2007/relationships/hdphoto" Target="../media/hdphoto28.wdp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20" Type="http://schemas.microsoft.com/office/2007/relationships/hdphoto" Target="../media/hdphoto2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42.png"/><Relationship Id="rId24" Type="http://schemas.microsoft.com/office/2007/relationships/hdphoto" Target="../media/hdphoto31.wdp"/><Relationship Id="rId5" Type="http://schemas.openxmlformats.org/officeDocument/2006/relationships/image" Target="../media/image39.png"/><Relationship Id="rId15" Type="http://schemas.openxmlformats.org/officeDocument/2006/relationships/image" Target="../media/image43.jpg"/><Relationship Id="rId23" Type="http://schemas.openxmlformats.org/officeDocument/2006/relationships/image" Target="../media/image47.png"/><Relationship Id="rId10" Type="http://schemas.microsoft.com/office/2007/relationships/hdphoto" Target="../media/hdphoto26.wdp"/><Relationship Id="rId19" Type="http://schemas.openxmlformats.org/officeDocument/2006/relationships/image" Target="../media/image45.png"/><Relationship Id="rId4" Type="http://schemas.openxmlformats.org/officeDocument/2006/relationships/image" Target="../media/image15.jpeg"/><Relationship Id="rId9" Type="http://schemas.openxmlformats.org/officeDocument/2006/relationships/image" Target="../media/image41.png"/><Relationship Id="rId14" Type="http://schemas.microsoft.com/office/2007/relationships/hdphoto" Target="../media/hdphoto8.wdp"/><Relationship Id="rId22" Type="http://schemas.microsoft.com/office/2007/relationships/hdphoto" Target="../media/hdphoto30.wdp"/><Relationship Id="rId27" Type="http://schemas.microsoft.com/office/2007/relationships/hdphoto" Target="../media/hdphoto3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54.png"/><Relationship Id="rId18" Type="http://schemas.openxmlformats.org/officeDocument/2006/relationships/image" Target="../media/image57.jpg"/><Relationship Id="rId3" Type="http://schemas.openxmlformats.org/officeDocument/2006/relationships/image" Target="../media/image1.png"/><Relationship Id="rId21" Type="http://schemas.openxmlformats.org/officeDocument/2006/relationships/image" Target="../media/image59.png"/><Relationship Id="rId7" Type="http://schemas.openxmlformats.org/officeDocument/2006/relationships/image" Target="../media/image51.png"/><Relationship Id="rId12" Type="http://schemas.microsoft.com/office/2007/relationships/hdphoto" Target="../media/hdphoto35.wdp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microsoft.com/office/2007/relationships/hdphoto" Target="../media/hdphoto37.wdp"/><Relationship Id="rId20" Type="http://schemas.microsoft.com/office/2007/relationships/hdphoto" Target="../media/hdphoto3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10" Type="http://schemas.microsoft.com/office/2007/relationships/hdphoto" Target="../media/hdphoto34.wdp"/><Relationship Id="rId19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microsoft.com/office/2007/relationships/hdphoto" Target="../media/hdphoto36.wdp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64.png"/><Relationship Id="rId18" Type="http://schemas.microsoft.com/office/2007/relationships/hdphoto" Target="../media/hdphoto44.wdp"/><Relationship Id="rId3" Type="http://schemas.openxmlformats.org/officeDocument/2006/relationships/image" Target="../media/image1.png"/><Relationship Id="rId21" Type="http://schemas.openxmlformats.org/officeDocument/2006/relationships/image" Target="../media/image68.png"/><Relationship Id="rId7" Type="http://schemas.openxmlformats.org/officeDocument/2006/relationships/image" Target="../media/image61.png"/><Relationship Id="rId12" Type="http://schemas.microsoft.com/office/2007/relationships/hdphoto" Target="../media/hdphoto42.wdp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jpg"/><Relationship Id="rId20" Type="http://schemas.microsoft.com/office/2007/relationships/hdphoto" Target="../media/hdphoto3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63.png"/><Relationship Id="rId5" Type="http://schemas.microsoft.com/office/2007/relationships/hdphoto" Target="../media/hdphoto39.wdp"/><Relationship Id="rId15" Type="http://schemas.openxmlformats.org/officeDocument/2006/relationships/image" Target="../media/image65.png"/><Relationship Id="rId23" Type="http://schemas.openxmlformats.org/officeDocument/2006/relationships/image" Target="../media/image10.png"/><Relationship Id="rId10" Type="http://schemas.microsoft.com/office/2007/relationships/hdphoto" Target="../media/hdphoto41.wdp"/><Relationship Id="rId19" Type="http://schemas.openxmlformats.org/officeDocument/2006/relationships/image" Target="../media/image46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14" Type="http://schemas.microsoft.com/office/2007/relationships/hdphoto" Target="../media/hdphoto43.wdp"/><Relationship Id="rId22" Type="http://schemas.microsoft.com/office/2007/relationships/hdphoto" Target="../media/hdphoto4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0.png"/><Relationship Id="rId18" Type="http://schemas.microsoft.com/office/2007/relationships/hdphoto" Target="../media/hdphoto50.wdp"/><Relationship Id="rId3" Type="http://schemas.openxmlformats.org/officeDocument/2006/relationships/image" Target="../media/image1.png"/><Relationship Id="rId21" Type="http://schemas.microsoft.com/office/2007/relationships/hdphoto" Target="../media/hdphoto51.wdp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6" Type="http://schemas.microsoft.com/office/2007/relationships/hdphoto" Target="../media/hdphoto49.wdp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6.wdp"/><Relationship Id="rId11" Type="http://schemas.microsoft.com/office/2007/relationships/hdphoto" Target="../media/hdphoto48.wdp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image" Target="../media/image72.png"/><Relationship Id="rId19" Type="http://schemas.openxmlformats.org/officeDocument/2006/relationships/image" Target="../media/image77.jpg"/><Relationship Id="rId4" Type="http://schemas.openxmlformats.org/officeDocument/2006/relationships/image" Target="../media/image15.jpeg"/><Relationship Id="rId9" Type="http://schemas.microsoft.com/office/2007/relationships/hdphoto" Target="../media/hdphoto47.wdp"/><Relationship Id="rId14" Type="http://schemas.openxmlformats.org/officeDocument/2006/relationships/image" Target="../media/image74.png"/><Relationship Id="rId22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13" Type="http://schemas.microsoft.com/office/2007/relationships/hdphoto" Target="../media/hdphoto55.wdp"/><Relationship Id="rId18" Type="http://schemas.microsoft.com/office/2007/relationships/hdphoto" Target="../media/hdphoto56.wdp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12" Type="http://schemas.openxmlformats.org/officeDocument/2006/relationships/image" Target="../media/image83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2.wdp"/><Relationship Id="rId11" Type="http://schemas.openxmlformats.org/officeDocument/2006/relationships/image" Target="../media/image79.png"/><Relationship Id="rId5" Type="http://schemas.openxmlformats.org/officeDocument/2006/relationships/image" Target="../media/image80.png"/><Relationship Id="rId15" Type="http://schemas.microsoft.com/office/2007/relationships/hdphoto" Target="../media/hdphoto30.wdp"/><Relationship Id="rId10" Type="http://schemas.microsoft.com/office/2007/relationships/hdphoto" Target="../media/hdphoto54.wdp"/><Relationship Id="rId19" Type="http://schemas.openxmlformats.org/officeDocument/2006/relationships/image" Target="../media/image10.png"/><Relationship Id="rId4" Type="http://schemas.openxmlformats.org/officeDocument/2006/relationships/image" Target="../media/image15.jpeg"/><Relationship Id="rId9" Type="http://schemas.openxmlformats.org/officeDocument/2006/relationships/image" Target="../media/image82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13" Type="http://schemas.openxmlformats.org/officeDocument/2006/relationships/image" Target="../media/image79.png"/><Relationship Id="rId18" Type="http://schemas.openxmlformats.org/officeDocument/2006/relationships/image" Target="../media/image93.png"/><Relationship Id="rId3" Type="http://schemas.openxmlformats.org/officeDocument/2006/relationships/image" Target="../media/image1.png"/><Relationship Id="rId21" Type="http://schemas.microsoft.com/office/2007/relationships/hdphoto" Target="../media/hdphoto30.wdp"/><Relationship Id="rId7" Type="http://schemas.openxmlformats.org/officeDocument/2006/relationships/image" Target="../media/image87.png"/><Relationship Id="rId12" Type="http://schemas.microsoft.com/office/2007/relationships/hdphoto" Target="../media/hdphoto60.wdp"/><Relationship Id="rId17" Type="http://schemas.microsoft.com/office/2007/relationships/hdphoto" Target="../media/hdphoto61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7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23" Type="http://schemas.openxmlformats.org/officeDocument/2006/relationships/image" Target="../media/image10.png"/><Relationship Id="rId10" Type="http://schemas.microsoft.com/office/2007/relationships/hdphoto" Target="../media/hdphoto59.wdp"/><Relationship Id="rId19" Type="http://schemas.microsoft.com/office/2007/relationships/hdphoto" Target="../media/hdphoto62.wdp"/><Relationship Id="rId4" Type="http://schemas.openxmlformats.org/officeDocument/2006/relationships/image" Target="../media/image15.jpeg"/><Relationship Id="rId9" Type="http://schemas.openxmlformats.org/officeDocument/2006/relationships/image" Target="../media/image88.png"/><Relationship Id="rId14" Type="http://schemas.openxmlformats.org/officeDocument/2006/relationships/image" Target="../media/image90.jpg"/><Relationship Id="rId22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7d0a243b0ab7012dfd45e7584d919009">
            <a:extLst>
              <a:ext uri="{FF2B5EF4-FFF2-40B4-BE49-F238E27FC236}">
                <a16:creationId xmlns:a16="http://schemas.microsoft.com/office/drawing/2014/main" id="{CFFA1D50-EC54-4D0E-B2AB-D735BA8C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3408218" y="128566"/>
            <a:ext cx="7157570" cy="18256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896713"/>
              </p:ext>
            </p:extLst>
          </p:nvPr>
        </p:nvGraphicFramePr>
        <p:xfrm>
          <a:off x="404061" y="2747956"/>
          <a:ext cx="10149996" cy="4540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1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4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95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074958" y="240501"/>
            <a:ext cx="6370344" cy="145951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etsa Ramadhan" pitchFamily="50" charset="0"/>
                <a:ea typeface="pastel" pitchFamily="2" charset="0"/>
              </a:rPr>
              <a:t>Septembre  </a:t>
            </a:r>
            <a:r>
              <a:rPr lang="fr-FR" sz="7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rean Calligraphy" panose="02000000000000000000" pitchFamily="2" charset="0"/>
                <a:ea typeface="pastel" pitchFamily="2" charset="0"/>
              </a:rPr>
              <a:t>2020</a:t>
            </a:r>
            <a:endParaRPr lang="fr-FR" sz="8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ketsa Ramadhan" pitchFamily="50" charset="0"/>
              <a:ea typeface="pastel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36509" y="6003214"/>
            <a:ext cx="1223098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Automne</a:t>
            </a:r>
          </a:p>
        </p:txBody>
      </p:sp>
      <p:pic>
        <p:nvPicPr>
          <p:cNvPr id="2050" name="Picture 2" descr="Leaves and Ra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287" y="5845458"/>
            <a:ext cx="1100396" cy="774298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1857203" y="5317203"/>
            <a:ext cx="1384877" cy="4900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Photo de classe</a:t>
            </a: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68158" y="4582850"/>
            <a:ext cx="138487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Réunion de classe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6D2ABE-DC78-4A32-9F91-A841068E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600" y1="12600" x2="56200" y2="12800"/>
                        <a14:foregroundMark x1="49600" y1="11400" x2="66800" y2="10200"/>
                        <a14:foregroundMark x1="68000" y1="7800" x2="68800" y2="6000"/>
                        <a14:foregroundMark x1="67200" y1="13200" x2="74000" y2="2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6" y="3303520"/>
            <a:ext cx="730462" cy="7304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EA1751-EFBF-4178-B53B-09090EC3C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954">
            <a:off x="1720693" y="4787354"/>
            <a:ext cx="517353" cy="5173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730A9F-617C-477C-89EF-1DDB72B0B8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4" b="93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53996"/>
          <a:stretch/>
        </p:blipFill>
        <p:spPr>
          <a:xfrm rot="21355860">
            <a:off x="4589988" y="1264548"/>
            <a:ext cx="533626" cy="16522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F56D98-04C8-4525-A1DB-82EEA8FCDE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8" b="66895" l="14746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219" r="11854" b="32106"/>
          <a:stretch/>
        </p:blipFill>
        <p:spPr>
          <a:xfrm>
            <a:off x="5477077" y="1520284"/>
            <a:ext cx="1822479" cy="145952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C298F84-12C1-44F6-99E6-6E9B92DEC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7" b="98421" l="0" r="100000">
                        <a14:foregroundMark x1="58947" y1="33158" x2="8386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50" y="1011015"/>
            <a:ext cx="2050300" cy="20503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1226571-6B7E-4452-B7B2-16FA51CF9F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124" y1="35410" x2="26642" y2="15410"/>
                        <a14:foregroundMark x1="20073" y1="20328" x2="32117" y2="12131"/>
                        <a14:foregroundMark x1="32117" y1="12131" x2="48540" y2="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8118" y="1528832"/>
            <a:ext cx="1237370" cy="1377365"/>
          </a:xfrm>
          <a:prstGeom prst="rect">
            <a:avLst/>
          </a:prstGeom>
        </p:spPr>
      </p:pic>
      <p:pic>
        <p:nvPicPr>
          <p:cNvPr id="19" name="Image 18" descr="Résultat de recherche d'images pour &quot;notebook png pen&quot;">
            <a:extLst>
              <a:ext uri="{FF2B5EF4-FFF2-40B4-BE49-F238E27FC236}">
                <a16:creationId xmlns:a16="http://schemas.microsoft.com/office/drawing/2014/main" id="{11B15EC1-D29D-4B83-AB69-72487CE2A952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47" y="3923115"/>
            <a:ext cx="677764" cy="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5863505-53ED-44F1-8C74-BD5F931B1F64}"/>
              </a:ext>
            </a:extLst>
          </p:cNvPr>
          <p:cNvSpPr txBox="1"/>
          <p:nvPr/>
        </p:nvSpPr>
        <p:spPr>
          <a:xfrm>
            <a:off x="420049" y="3779837"/>
            <a:ext cx="1384877" cy="65930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Rentrée et célébration </a:t>
            </a:r>
            <a:b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CC7A63F-F64E-45A6-867E-39112CBB65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36053" y="4960654"/>
            <a:ext cx="449609" cy="49519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CDBBC7B-E840-4BE7-848E-C579A8D64E41}"/>
              </a:ext>
            </a:extLst>
          </p:cNvPr>
          <p:cNvSpPr txBox="1"/>
          <p:nvPr/>
        </p:nvSpPr>
        <p:spPr>
          <a:xfrm>
            <a:off x="6095021" y="3764874"/>
            <a:ext cx="1522683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Cérémonie de répartition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C69CFC2-E1CE-47F0-B423-3C1628939FB1}"/>
              </a:ext>
            </a:extLst>
          </p:cNvPr>
          <p:cNvSpPr txBox="1"/>
          <p:nvPr/>
        </p:nvSpPr>
        <p:spPr>
          <a:xfrm>
            <a:off x="6038248" y="5270616"/>
            <a:ext cx="1473136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 Conseil Municipal des Enfants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E0E536-972F-4A5B-9434-E991D57A3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9512" l="10000" r="90000">
                        <a14:foregroundMark x1="44512" y1="33415" x2="54878" y2="31829"/>
                        <a14:foregroundMark x1="51220" y1="24268" x2="49756" y2="4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15" y="4525643"/>
            <a:ext cx="939920" cy="93992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7E265FA0-25BB-4154-ADCE-3DB17F110DB3}"/>
              </a:ext>
            </a:extLst>
          </p:cNvPr>
          <p:cNvSpPr txBox="1"/>
          <p:nvPr/>
        </p:nvSpPr>
        <p:spPr>
          <a:xfrm>
            <a:off x="9032670" y="5347560"/>
            <a:ext cx="14126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Sophie Bonte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9BAB191-6532-42C7-9666-81353DF3579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/>
          <a:stretch/>
        </p:blipFill>
        <p:spPr>
          <a:xfrm rot="21321282">
            <a:off x="316579" y="331834"/>
            <a:ext cx="3259209" cy="221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95CD581-B096-45C4-87AD-96F31D361A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00" b="99000" l="10000" r="90000">
                        <a14:foregroundMark x1="35625" y1="58667" x2="35625" y2="58667"/>
                        <a14:foregroundMark x1="35375" y1="57500" x2="35375" y2="57500"/>
                        <a14:foregroundMark x1="34375" y1="57667" x2="34375" y2="57667"/>
                        <a14:foregroundMark x1="34000" y1="57667" x2="33375" y2="57667"/>
                        <a14:foregroundMark x1="34500" y1="58333" x2="34500" y2="58333"/>
                        <a14:foregroundMark x1="37375" y1="57333" x2="38250" y2="57000"/>
                        <a14:foregroundMark x1="38750" y1="56833" x2="38750" y2="56833"/>
                        <a14:foregroundMark x1="38750" y1="56833" x2="38750" y2="56833"/>
                        <a14:backgroundMark x1="29500" y1="43333" x2="31250" y2="48833"/>
                        <a14:backgroundMark x1="41250" y1="58167" x2="42125" y2="58833"/>
                        <a14:backgroundMark x1="42750" y1="59000" x2="43500" y2="60167"/>
                        <a14:backgroundMark x1="65500" y1="60000" x2="74750" y2="45333"/>
                        <a14:backgroundMark x1="55250" y1="71667" x2="58250" y2="76833"/>
                        <a14:backgroundMark x1="36500" y1="54833" x2="37125" y2="55000"/>
                        <a14:backgroundMark x1="34500" y1="53833" x2="38125" y2="56667"/>
                        <a14:backgroundMark x1="45250" y1="59833" x2="46375" y2="59667"/>
                        <a14:backgroundMark x1="55250" y1="59667" x2="535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50" y="349256"/>
            <a:ext cx="3602265" cy="270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3E730659-AE1A-4796-8F25-4F68FDFA3269}"/>
              </a:ext>
            </a:extLst>
          </p:cNvPr>
          <p:cNvSpPr txBox="1"/>
          <p:nvPr/>
        </p:nvSpPr>
        <p:spPr>
          <a:xfrm>
            <a:off x="4650406" y="3764873"/>
            <a:ext cx="1444615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Tests nautiques </a:t>
            </a:r>
          </a:p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CM1 et CM2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F524922-9E98-4AD6-8A74-72ED2D288B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15" y="3260068"/>
            <a:ext cx="642011" cy="764436"/>
          </a:xfrm>
          <a:prstGeom prst="rect">
            <a:avLst/>
          </a:prstGeom>
        </p:spPr>
      </p:pic>
      <p:pic>
        <p:nvPicPr>
          <p:cNvPr id="48" name="Picture 6" descr="Afficher l'image d'origine">
            <a:extLst>
              <a:ext uri="{FF2B5EF4-FFF2-40B4-BE49-F238E27FC236}">
                <a16:creationId xmlns:a16="http://schemas.microsoft.com/office/drawing/2014/main" id="{1600C329-DF77-4D76-896C-7AA3C699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52" y="6871048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181DBDD-5352-4022-B814-670758F67DD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23326" r="27356" b="17957"/>
          <a:stretch/>
        </p:blipFill>
        <p:spPr>
          <a:xfrm>
            <a:off x="1418041" y="3439278"/>
            <a:ext cx="306823" cy="49561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3F668C-944A-409F-9BAF-5E75B3CE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26" y="6032920"/>
            <a:ext cx="2739985" cy="142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Image 2053">
            <a:extLst>
              <a:ext uri="{FF2B5EF4-FFF2-40B4-BE49-F238E27FC236}">
                <a16:creationId xmlns:a16="http://schemas.microsoft.com/office/drawing/2014/main" id="{6B0B17B1-5E9E-4B28-96A4-3AB9FAD8978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9"/>
          <a:stretch/>
        </p:blipFill>
        <p:spPr>
          <a:xfrm>
            <a:off x="102023" y="0"/>
            <a:ext cx="1098264" cy="2378075"/>
          </a:xfrm>
          <a:prstGeom prst="rect">
            <a:avLst/>
          </a:prstGeom>
        </p:spPr>
      </p:pic>
      <p:pic>
        <p:nvPicPr>
          <p:cNvPr id="2056" name="Image 2055">
            <a:extLst>
              <a:ext uri="{FF2B5EF4-FFF2-40B4-BE49-F238E27FC236}">
                <a16:creationId xmlns:a16="http://schemas.microsoft.com/office/drawing/2014/main" id="{739A839A-32F4-4ED1-8A25-0CD9DFB8A22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251">
            <a:off x="7947903" y="5565716"/>
            <a:ext cx="1877656" cy="18776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B907E2-1FC5-4914-821D-AB83DC0B3B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1284" y="5694101"/>
            <a:ext cx="449609" cy="4951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E8F92D4-36BB-41B0-AFF1-681BA7BF6195}"/>
              </a:ext>
            </a:extLst>
          </p:cNvPr>
          <p:cNvSpPr txBox="1"/>
          <p:nvPr/>
        </p:nvSpPr>
        <p:spPr>
          <a:xfrm>
            <a:off x="1873089" y="6234117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Foucauld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50C9C0-AC14-4B42-986C-604BA16E5F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1772" y="4119794"/>
            <a:ext cx="449609" cy="4951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877CD1D-B53F-47C4-8FFB-5F6019427266}"/>
              </a:ext>
            </a:extLst>
          </p:cNvPr>
          <p:cNvSpPr txBox="1"/>
          <p:nvPr/>
        </p:nvSpPr>
        <p:spPr>
          <a:xfrm>
            <a:off x="6121180" y="4576287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 err="1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Aubeline</a:t>
            </a:r>
            <a:endParaRPr lang="fr-FR" sz="12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E76D2EC-7E53-4768-A553-64560F14EE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4720" y="6504544"/>
            <a:ext cx="449609" cy="49519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942D330-7F08-4D21-9034-1553D95D514E}"/>
              </a:ext>
            </a:extLst>
          </p:cNvPr>
          <p:cNvSpPr txBox="1"/>
          <p:nvPr/>
        </p:nvSpPr>
        <p:spPr>
          <a:xfrm>
            <a:off x="420813" y="6951199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Noah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A1310F2-327B-4933-B4BB-9D2C0D50AC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0310" y="4872818"/>
            <a:ext cx="449609" cy="4951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A193597-2C53-4649-950E-283D6E3FF702}"/>
              </a:ext>
            </a:extLst>
          </p:cNvPr>
          <p:cNvSpPr txBox="1"/>
          <p:nvPr/>
        </p:nvSpPr>
        <p:spPr>
          <a:xfrm>
            <a:off x="4705408" y="5328373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Benjamin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EB3FA8-8B1C-4B0B-9664-D2E55C32B7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8359" y="3433354"/>
            <a:ext cx="449609" cy="49519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AE73308-9DF7-4508-81B5-C6CD028E9C2C}"/>
              </a:ext>
            </a:extLst>
          </p:cNvPr>
          <p:cNvSpPr txBox="1"/>
          <p:nvPr/>
        </p:nvSpPr>
        <p:spPr>
          <a:xfrm>
            <a:off x="1855518" y="3868510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Castille</a:t>
            </a:r>
          </a:p>
        </p:txBody>
      </p:sp>
    </p:spTree>
    <p:extLst>
      <p:ext uri="{BB962C8B-B14F-4D97-AF65-F5344CB8AC3E}">
        <p14:creationId xmlns:p14="http://schemas.microsoft.com/office/powerpoint/2010/main" val="299782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7d0a243b0ab7012dfd45e7584d919009">
            <a:extLst>
              <a:ext uri="{FF2B5EF4-FFF2-40B4-BE49-F238E27FC236}">
                <a16:creationId xmlns:a16="http://schemas.microsoft.com/office/drawing/2014/main" id="{942F9290-B669-43AD-96B9-0236E2FC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095749" y="178399"/>
            <a:ext cx="6483951" cy="182563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95267" y="310794"/>
            <a:ext cx="6483951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rgbClr val="EB6E19"/>
                </a:solidFill>
                <a:latin typeface="Dalek" pitchFamily="2" charset="0"/>
                <a:ea typeface="pastel" pitchFamily="2" charset="0"/>
              </a:rPr>
              <a:t>Juin 2021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435174"/>
              </p:ext>
            </p:extLst>
          </p:nvPr>
        </p:nvGraphicFramePr>
        <p:xfrm>
          <a:off x="342728" y="2611611"/>
          <a:ext cx="10151122" cy="45399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rgbClr val="EB6E19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63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51140" y="6109862"/>
            <a:ext cx="1653200" cy="25919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Eté – Fête de la musique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13701" y="5357459"/>
            <a:ext cx="265239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pères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562827" y="3616052"/>
            <a:ext cx="1207371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</a:t>
            </a:r>
          </a:p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l’environnement</a:t>
            </a:r>
          </a:p>
        </p:txBody>
      </p:sp>
      <p:pic>
        <p:nvPicPr>
          <p:cNvPr id="23" name="Picture 6" descr="Afficher l'image d'origine">
            <a:extLst>
              <a:ext uri="{FF2B5EF4-FFF2-40B4-BE49-F238E27FC236}">
                <a16:creationId xmlns:a16="http://schemas.microsoft.com/office/drawing/2014/main" id="{F7CC997F-641B-4270-890F-8DC107F2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99" y="5674932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BD3E07-F903-4301-8BE7-19B2019A3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46" r="95781">
                        <a14:foregroundMark x1="33698" y1="23704" x2="33698" y2="23704"/>
                        <a14:foregroundMark x1="53906" y1="13241" x2="53906" y2="13241"/>
                        <a14:foregroundMark x1="68333" y1="20926" x2="68333" y2="20926"/>
                        <a14:foregroundMark x1="71250" y1="39444" x2="71250" y2="39444"/>
                        <a14:foregroundMark x1="71354" y1="60926" x2="71354" y2="60926"/>
                        <a14:foregroundMark x1="65313" y1="77130" x2="65313" y2="77130"/>
                        <a14:foregroundMark x1="52552" y1="81667" x2="52552" y2="81667"/>
                        <a14:foregroundMark x1="38021" y1="82500" x2="38021" y2="82500"/>
                        <a14:foregroundMark x1="28333" y1="63148" x2="28333" y2="63148"/>
                        <a14:foregroundMark x1="25833" y1="44815" x2="25833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39" y="5226353"/>
            <a:ext cx="1455553" cy="8187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ABC595-7C29-49E6-AEC0-FCEDE5589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9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432" y="3020914"/>
            <a:ext cx="684226" cy="8090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431DA1-DCFD-4210-A603-F8CAEF83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31" b="94000" l="7077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44" y="4793184"/>
            <a:ext cx="980327" cy="9803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2FF4892-7113-435E-993D-93DA06F571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6" b="100000" l="40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925" y="1048951"/>
            <a:ext cx="2079498" cy="167064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D349CEA-5ECB-4A4C-9E36-DC78CAB522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4033962" y="1288990"/>
            <a:ext cx="1628525" cy="14300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A8B86A6-3179-4A4A-8612-ED5C385C7F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538">
                        <a14:foregroundMark x1="7231" y1="62500" x2="8308" y2="84250"/>
                        <a14:foregroundMark x1="4462" y1="60750" x2="4462" y2="84250"/>
                        <a14:foregroundMark x1="72462" y1="12000" x2="88923" y2="12250"/>
                        <a14:foregroundMark x1="88615" y1="20500" x2="88923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2" y="1258574"/>
            <a:ext cx="2621960" cy="161351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0B248EE-6886-4E90-8080-B03E121DB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94" b="100000" l="0" r="100000">
                        <a14:foregroundMark x1="10000" y1="63428" x2="13625" y2="85512"/>
                        <a14:foregroundMark x1="31125" y1="68905" x2="33500" y2="84806"/>
                        <a14:foregroundMark x1="77625" y1="68905" x2="74875" y2="83216"/>
                        <a14:foregroundMark x1="94000" y1="66608" x2="89750" y2="86572"/>
                        <a14:foregroundMark x1="4875" y1="75265" x2="5000" y2="70671"/>
                        <a14:foregroundMark x1="18500" y1="92226" x2="18500" y2="92226"/>
                        <a14:foregroundMark x1="30000" y1="96643" x2="30000" y2="96643"/>
                        <a14:foregroundMark x1="41000" y1="95583" x2="41000" y2="95583"/>
                        <a14:foregroundMark x1="81375" y1="94523" x2="81375" y2="94523"/>
                        <a14:foregroundMark x1="92500" y1="97350" x2="92500" y2="97350"/>
                        <a14:foregroundMark x1="83500" y1="73498" x2="83500" y2="73498"/>
                        <a14:foregroundMark x1="83625" y1="80565" x2="83625" y2="80565"/>
                        <a14:foregroundMark x1="85625" y1="63781" x2="85625" y2="63781"/>
                        <a14:foregroundMark x1="67375" y1="67845" x2="67375" y2="6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10" y="1258574"/>
            <a:ext cx="1997403" cy="141316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D4F143A-0E8C-4C60-BCE8-4B2DC448653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19" b="75278" l="13177" r="54375">
                        <a14:foregroundMark x1="20156" y1="38981" x2="20156" y2="38981"/>
                        <a14:foregroundMark x1="22917" y1="21852" x2="22917" y2="21852"/>
                        <a14:foregroundMark x1="29688" y1="16019" x2="29688" y2="16019"/>
                        <a14:foregroundMark x1="37135" y1="12963" x2="37135" y2="12963"/>
                        <a14:foregroundMark x1="45885" y1="22037" x2="45885" y2="22037"/>
                        <a14:foregroundMark x1="49271" y1="35648" x2="49271" y2="35648"/>
                        <a14:foregroundMark x1="48750" y1="48241" x2="48750" y2="48241"/>
                        <a14:foregroundMark x1="45052" y1="62685" x2="45052" y2="62685"/>
                        <a14:foregroundMark x1="36094" y1="66204" x2="36094" y2="66204"/>
                        <a14:foregroundMark x1="25104" y1="63519" x2="25104" y2="63519"/>
                        <a14:foregroundMark x1="18958" y1="50370" x2="18958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8078" r="45409" b="24090"/>
          <a:stretch/>
        </p:blipFill>
        <p:spPr>
          <a:xfrm>
            <a:off x="6778507" y="1265386"/>
            <a:ext cx="890849" cy="82741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62EBA42-7ECC-44DA-96AD-54BC93B502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07" y="6239458"/>
            <a:ext cx="577903" cy="70148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E04CB3D-AA24-4D3D-8496-05830AE0C82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505">
            <a:off x="442167" y="257055"/>
            <a:ext cx="3363020" cy="2240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2FF27C6-92D4-429D-9896-DED35EA9AD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667" b="100000" l="676" r="99550">
                        <a14:backgroundMark x1="54955" y1="31500" x2="54955" y2="3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77" y="280756"/>
            <a:ext cx="1890019" cy="255408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D1DAB2B-AAFF-40D4-A49D-E89BE25B0BA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70697" y="3992981"/>
            <a:ext cx="449609" cy="49519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7A1A4DCE-95B4-4C1B-AD40-1AA645DCB339}"/>
              </a:ext>
            </a:extLst>
          </p:cNvPr>
          <p:cNvSpPr txBox="1"/>
          <p:nvPr/>
        </p:nvSpPr>
        <p:spPr>
          <a:xfrm>
            <a:off x="8902741" y="4455274"/>
            <a:ext cx="1778249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</a:t>
            </a:r>
            <a:r>
              <a:rPr lang="fr-FR" sz="14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Coppin</a:t>
            </a:r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– ASH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9D96552-AC99-426F-8FE0-D775087DCEB7}"/>
              </a:ext>
            </a:extLst>
          </p:cNvPr>
          <p:cNvSpPr txBox="1"/>
          <p:nvPr/>
        </p:nvSpPr>
        <p:spPr>
          <a:xfrm>
            <a:off x="2636859" y="6088579"/>
            <a:ext cx="2652392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Matinée d’intégration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A6CABF3-84BD-4E1B-A6C3-502D3829755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9976" y1="59104" x2="28297" y2="85970"/>
                        <a14:foregroundMark x1="85851" y1="60896" x2="76019" y2="68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848" y="5498310"/>
            <a:ext cx="724332" cy="581897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6D80FDD2-80B3-4C76-A584-6936254F3A6E}"/>
              </a:ext>
            </a:extLst>
          </p:cNvPr>
          <p:cNvSpPr txBox="1"/>
          <p:nvPr/>
        </p:nvSpPr>
        <p:spPr>
          <a:xfrm>
            <a:off x="1797874" y="6809608"/>
            <a:ext cx="14042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Nuit à </a:t>
            </a:r>
            <a:r>
              <a:rPr lang="fr-FR" sz="12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Saint-Ad</a:t>
            </a:r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’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9862DA9-F613-45F4-9A75-C8CE8D8848EB}"/>
              </a:ext>
            </a:extLst>
          </p:cNvPr>
          <p:cNvSpPr txBox="1"/>
          <p:nvPr/>
        </p:nvSpPr>
        <p:spPr>
          <a:xfrm>
            <a:off x="3118840" y="6833444"/>
            <a:ext cx="155285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Brunch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CA3585D3-4431-4746-91C7-19A53345B2E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000" b="96308" l="10000" r="90000">
                        <a14:backgroundMark x1="28000" y1="54462" x2="28000" y2="54462"/>
                        <a14:backgroundMark x1="32923" y1="48923" x2="32923" y2="48923"/>
                        <a14:backgroundMark x1="32923" y1="49538" x2="32923" y2="4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4195" y="819601"/>
            <a:ext cx="1918045" cy="19180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8103EC6-A101-4EC1-91EC-C0E1F6E6D5E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0000" b="48776" l="3500" r="95429">
                        <a14:foregroundMark x1="19714" y1="27755" x2="19714" y2="27755"/>
                        <a14:foregroundMark x1="39571" y1="32347" x2="39571" y2="32347"/>
                        <a14:foregroundMark x1="44500" y1="39286" x2="44786" y2="40510"/>
                        <a14:foregroundMark x1="45643" y1="42245" x2="45643" y2="42245"/>
                        <a14:foregroundMark x1="38714" y1="25306" x2="38714" y2="25306"/>
                        <a14:foregroundMark x1="57143" y1="32755" x2="57143" y2="32755"/>
                        <a14:foregroundMark x1="61214" y1="28673" x2="61214" y2="28673"/>
                        <a14:foregroundMark x1="64071" y1="28265" x2="64071" y2="28265"/>
                        <a14:foregroundMark x1="64643" y1="26122" x2="64643" y2="26122"/>
                        <a14:foregroundMark x1="67786" y1="30306" x2="67786" y2="30306"/>
                        <a14:foregroundMark x1="63214" y1="38061" x2="63214" y2="38061"/>
                        <a14:foregroundMark x1="79929" y1="36837" x2="79929" y2="36837"/>
                        <a14:foregroundMark x1="82500" y1="37245" x2="82500" y2="37245"/>
                        <a14:foregroundMark x1="85929" y1="34796" x2="85929" y2="34796"/>
                        <a14:foregroundMark x1="84214" y1="30714" x2="84214" y2="30714"/>
                        <a14:foregroundMark x1="81357" y1="30714" x2="81357" y2="30714"/>
                        <a14:foregroundMark x1="77929" y1="30306" x2="77929" y2="30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4" b="50000"/>
          <a:stretch/>
        </p:blipFill>
        <p:spPr>
          <a:xfrm>
            <a:off x="4632087" y="6430714"/>
            <a:ext cx="3207367" cy="690073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49E41472-E8F4-4E0C-947B-59AD623F300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0918" b="83061" l="5929" r="93000">
                        <a14:foregroundMark x1="16786" y1="68571" x2="16786" y2="68571"/>
                        <a14:foregroundMark x1="18857" y1="67653" x2="18857" y2="67653"/>
                        <a14:foregroundMark x1="20643" y1="66020" x2="20643" y2="66020"/>
                        <a14:foregroundMark x1="22429" y1="66020" x2="22429" y2="66020"/>
                        <a14:foregroundMark x1="15071" y1="66429" x2="15071" y2="66429"/>
                        <a14:foregroundMark x1="13000" y1="66429" x2="13000" y2="66429"/>
                        <a14:foregroundMark x1="12714" y1="66429" x2="12714" y2="66429"/>
                        <a14:foregroundMark x1="17714" y1="58878" x2="17714" y2="58878"/>
                        <a14:foregroundMark x1="39786" y1="67653" x2="39786" y2="67653"/>
                        <a14:foregroundMark x1="84786" y1="71939" x2="84786" y2="71939"/>
                        <a14:foregroundMark x1="62143" y1="62245" x2="62143" y2="62245"/>
                        <a14:foregroundMark x1="63286" y1="66020" x2="63286" y2="66020"/>
                        <a14:foregroundMark x1="63286" y1="66020" x2="63286" y2="66020"/>
                        <a14:foregroundMark x1="64214" y1="62245" x2="64214" y2="62245"/>
                        <a14:foregroundMark x1="63857" y1="62245" x2="63857" y2="67245"/>
                        <a14:foregroundMark x1="83571" y1="58469" x2="84786" y2="70204"/>
                        <a14:foregroundMark x1="9786" y1="67653" x2="13000" y2="69388"/>
                        <a14:foregroundMark x1="11500" y1="66429" x2="18571" y2="67245"/>
                        <a14:foregroundMark x1="62143" y1="59286" x2="59786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t="51403" r="6529" b="16213"/>
          <a:stretch/>
        </p:blipFill>
        <p:spPr>
          <a:xfrm>
            <a:off x="7711201" y="6430714"/>
            <a:ext cx="2730941" cy="71162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42D9C101-4528-45DC-8AD2-CF4A9E14130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0000" b="48776" l="3500" r="95429">
                        <a14:foregroundMark x1="19714" y1="27755" x2="19714" y2="27755"/>
                        <a14:foregroundMark x1="39571" y1="32347" x2="39571" y2="32347"/>
                        <a14:foregroundMark x1="44500" y1="39286" x2="44786" y2="40510"/>
                        <a14:foregroundMark x1="45643" y1="42245" x2="45643" y2="42245"/>
                        <a14:foregroundMark x1="38714" y1="25306" x2="38714" y2="25306"/>
                        <a14:foregroundMark x1="57143" y1="32755" x2="57143" y2="32755"/>
                        <a14:foregroundMark x1="61214" y1="28673" x2="61214" y2="28673"/>
                        <a14:foregroundMark x1="64071" y1="28265" x2="64071" y2="28265"/>
                        <a14:foregroundMark x1="64643" y1="26122" x2="64643" y2="26122"/>
                        <a14:foregroundMark x1="67786" y1="30306" x2="67786" y2="30306"/>
                        <a14:foregroundMark x1="63214" y1="38061" x2="63214" y2="38061"/>
                        <a14:foregroundMark x1="79929" y1="36837" x2="79929" y2="36837"/>
                        <a14:foregroundMark x1="82500" y1="37245" x2="82500" y2="37245"/>
                        <a14:foregroundMark x1="85929" y1="34796" x2="85929" y2="34796"/>
                        <a14:foregroundMark x1="84214" y1="30714" x2="84214" y2="30714"/>
                        <a14:foregroundMark x1="81357" y1="30714" x2="81357" y2="30714"/>
                        <a14:foregroundMark x1="77929" y1="30306" x2="77929" y2="30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4" r="48456" b="50000"/>
          <a:stretch/>
        </p:blipFill>
        <p:spPr>
          <a:xfrm>
            <a:off x="135956" y="3305172"/>
            <a:ext cx="1653200" cy="6900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A6C016-C5DB-493E-8F5F-1CA199EF9B9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70330" y="5629331"/>
            <a:ext cx="449609" cy="4951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B2CFF9-4778-43B3-9C61-4F4BE6927C09}"/>
              </a:ext>
            </a:extLst>
          </p:cNvPr>
          <p:cNvSpPr txBox="1"/>
          <p:nvPr/>
        </p:nvSpPr>
        <p:spPr>
          <a:xfrm>
            <a:off x="4635826" y="6065823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Miguel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923EF9-CD4E-4122-BA69-25B4D5518DC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738767" y="5617758"/>
            <a:ext cx="449609" cy="4951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DC67501-7CFC-4203-A9D7-281ADA9FC372}"/>
              </a:ext>
            </a:extLst>
          </p:cNvPr>
          <p:cNvSpPr txBox="1"/>
          <p:nvPr/>
        </p:nvSpPr>
        <p:spPr>
          <a:xfrm>
            <a:off x="1804263" y="6054250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Louise-Anna</a:t>
            </a:r>
          </a:p>
        </p:txBody>
      </p:sp>
    </p:spTree>
    <p:extLst>
      <p:ext uri="{BB962C8B-B14F-4D97-AF65-F5344CB8AC3E}">
        <p14:creationId xmlns:p14="http://schemas.microsoft.com/office/powerpoint/2010/main" val="37653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7d0a243b0ab7012dfd45e7584d919009">
            <a:extLst>
              <a:ext uri="{FF2B5EF4-FFF2-40B4-BE49-F238E27FC236}">
                <a16:creationId xmlns:a16="http://schemas.microsoft.com/office/drawing/2014/main" id="{F2CA44F6-97E5-407D-A5D3-3F035455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35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181475" y="180193"/>
            <a:ext cx="6355430" cy="162089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A06B485-AE82-4381-B0A6-02518D19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796" y="1088714"/>
            <a:ext cx="1149001" cy="17707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76725" y="360357"/>
            <a:ext cx="6260180" cy="102863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0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  <a:ea typeface="pastel" pitchFamily="2" charset="0"/>
              </a:rPr>
              <a:t>Juillet 2021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195694"/>
              </p:ext>
            </p:extLst>
          </p:nvPr>
        </p:nvGraphicFramePr>
        <p:xfrm>
          <a:off x="294406" y="2747956"/>
          <a:ext cx="10103003" cy="4857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09"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EB6E1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32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EB6E1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fr-FR" sz="31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er</a:t>
                      </a:r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 </a:t>
                      </a:r>
                      <a:br>
                        <a:rPr lang="fr-FR" sz="16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Août</a:t>
                      </a:r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102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3522133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175410" y="5059836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nationale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34413-9A95-4CC0-86FD-493F7F8AC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667" y1="17250" x2="7900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53" y="4565877"/>
            <a:ext cx="821859" cy="54790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1E72AE-A158-441B-9508-91F6F2DB8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8" b="100000" l="1386" r="100000">
                        <a14:foregroundMark x1="3986" y1="14653" x2="15425" y2="8226"/>
                        <a14:foregroundMark x1="6586" y1="57584" x2="6066" y2="93573"/>
                        <a14:foregroundMark x1="12305" y1="40103" x2="11265" y2="47558"/>
                        <a14:backgroundMark x1="18718" y1="72237" x2="22530" y2="68123"/>
                        <a14:backgroundMark x1="41594" y1="84576" x2="43328" y2="85347"/>
                        <a14:backgroundMark x1="2600" y1="56298" x2="2773" y2="77121"/>
                        <a14:backgroundMark x1="89255" y1="70180" x2="89255" y2="76607"/>
                        <a14:backgroundMark x1="2946" y1="2828" x2="2946" y2="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475" y="180193"/>
            <a:ext cx="3798096" cy="25605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DFF38C9-D80E-47F1-A8A1-E86909F8FF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069" y1="9554" x2="18078" y2="19745"/>
                        <a14:foregroundMark x1="55378" y1="17197" x2="55149" y2="3185"/>
                        <a14:foregroundMark x1="62471" y1="17834" x2="58352" y2="0"/>
                        <a14:foregroundMark x1="79863" y1="28025" x2="99542" y2="5096"/>
                        <a14:backgroundMark x1="3890" y1="37580" x2="37300" y2="44586"/>
                        <a14:backgroundMark x1="73227" y1="3185" x2="67963" y2="23567"/>
                        <a14:backgroundMark x1="98627" y1="12739" x2="99542" y2="1911"/>
                      </a14:backgroundRemoval>
                    </a14:imgEffect>
                  </a14:imgLayer>
                </a14:imgProps>
              </a:ext>
            </a:extLst>
          </a:blip>
          <a:srcRect l="33530"/>
          <a:stretch/>
        </p:blipFill>
        <p:spPr>
          <a:xfrm>
            <a:off x="7534807" y="1801086"/>
            <a:ext cx="2148377" cy="116118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CE141B3-6174-4148-9CA4-479BFC06B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6590" y="3420381"/>
            <a:ext cx="449609" cy="49519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85766D4-27CC-4C24-B886-9A4DD38E1A51}"/>
              </a:ext>
            </a:extLst>
          </p:cNvPr>
          <p:cNvSpPr txBox="1"/>
          <p:nvPr/>
        </p:nvSpPr>
        <p:spPr>
          <a:xfrm>
            <a:off x="8907893" y="3767870"/>
            <a:ext cx="14042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Texier – CE1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ACF78B1-7468-4722-9FCD-F956E7620A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4559" y="4029890"/>
            <a:ext cx="449609" cy="49519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9B31087-89AE-4232-A849-4E5D133335EA}"/>
              </a:ext>
            </a:extLst>
          </p:cNvPr>
          <p:cNvSpPr txBox="1"/>
          <p:nvPr/>
        </p:nvSpPr>
        <p:spPr>
          <a:xfrm>
            <a:off x="5874708" y="4449609"/>
            <a:ext cx="1662440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</a:t>
            </a:r>
            <a:r>
              <a:rPr lang="fr-FR" sz="11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Bonnesœur</a:t>
            </a:r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– CE2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FFFE714-5D2D-471B-9D6E-64C3E134F4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40316">
            <a:off x="233593" y="359113"/>
            <a:ext cx="3334661" cy="2211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40EF5D-C0B1-4E55-8587-7D03053578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53" y="738593"/>
            <a:ext cx="1424498" cy="207997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92B9B2D-CF6B-4100-A080-31EF4D060EF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01"/>
          <a:stretch/>
        </p:blipFill>
        <p:spPr>
          <a:xfrm>
            <a:off x="77018" y="3007009"/>
            <a:ext cx="4549267" cy="10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7d0a243b0ab7012dfd45e7584d919009">
            <a:extLst>
              <a:ext uri="{FF2B5EF4-FFF2-40B4-BE49-F238E27FC236}">
                <a16:creationId xmlns:a16="http://schemas.microsoft.com/office/drawing/2014/main" id="{A5B09F88-4E95-4E4F-865C-430B365D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à coins arrondis 11"/>
          <p:cNvSpPr/>
          <p:nvPr/>
        </p:nvSpPr>
        <p:spPr>
          <a:xfrm>
            <a:off x="3762375" y="180194"/>
            <a:ext cx="6503047" cy="150573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357013"/>
              </p:ext>
            </p:extLst>
          </p:nvPr>
        </p:nvGraphicFramePr>
        <p:xfrm>
          <a:off x="162419" y="2483965"/>
          <a:ext cx="10275425" cy="4784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3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3108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5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857625" y="240981"/>
            <a:ext cx="6407797" cy="112096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  <a:ea typeface="pastel" pitchFamily="2" charset="0"/>
              </a:rPr>
              <a:t>Ao</a:t>
            </a:r>
            <a:r>
              <a:rPr lang="fr-FR" sz="60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  <a:ea typeface="pastel" pitchFamily="2" charset="0"/>
              </a:rPr>
              <a:t>û</a:t>
            </a:r>
            <a:r>
              <a:rPr lang="fr-FR" sz="6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  <a:ea typeface="pastel" pitchFamily="2" charset="0"/>
              </a:rPr>
              <a:t>t 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A99A10-80E0-4005-91F7-D968C4B04E16}"/>
              </a:ext>
            </a:extLst>
          </p:cNvPr>
          <p:cNvSpPr txBox="1"/>
          <p:nvPr/>
        </p:nvSpPr>
        <p:spPr>
          <a:xfrm>
            <a:off x="373206" y="5358231"/>
            <a:ext cx="132668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Assomption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9F0C97-0168-4B57-BE3B-867B21EF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1" b="97860" l="282" r="98871">
                        <a14:foregroundMark x1="25053" y1="35603" x2="25053" y2="70623"/>
                        <a14:foregroundMark x1="28652" y1="13619" x2="35074" y2="32879"/>
                        <a14:foregroundMark x1="48130" y1="18288" x2="49259" y2="92023"/>
                        <a14:foregroundMark x1="34298" y1="91245" x2="3529" y2="91051"/>
                        <a14:foregroundMark x1="37685" y1="58171" x2="33239" y2="75292"/>
                        <a14:foregroundMark x1="60550" y1="67899" x2="60833" y2="68288"/>
                        <a14:foregroundMark x1="62103" y1="86576" x2="62103" y2="86576"/>
                        <a14:foregroundMark x1="74241" y1="86187" x2="74241" y2="86187"/>
                        <a14:foregroundMark x1="72689" y1="64981" x2="72689" y2="64981"/>
                        <a14:foregroundMark x1="84474" y1="64202" x2="84474" y2="64202"/>
                        <a14:foregroundMark x1="94284" y1="55253" x2="94284" y2="55253"/>
                        <a14:foregroundMark x1="93084" y1="50973" x2="93084" y2="50973"/>
                        <a14:foregroundMark x1="89061" y1="48054" x2="89061" y2="48054"/>
                        <a14:foregroundMark x1="91743" y1="73152" x2="91743" y2="73152"/>
                        <a14:foregroundMark x1="98236" y1="61868" x2="98236" y2="61868"/>
                        <a14:foregroundMark x1="97812" y1="61284" x2="97812" y2="61284"/>
                        <a14:foregroundMark x1="74100" y1="54475" x2="74100" y2="54475"/>
                        <a14:foregroundMark x1="73465" y1="41634" x2="75794" y2="42996"/>
                        <a14:foregroundMark x1="76641" y1="49611" x2="77982" y2="55253"/>
                        <a14:foregroundMark x1="77135" y1="56615" x2="75300" y2="63035"/>
                        <a14:foregroundMark x1="75300" y1="63230" x2="72689" y2="62646"/>
                        <a14:foregroundMark x1="72265" y1="57393" x2="71983" y2="50778"/>
                        <a14:foregroundMark x1="75371" y1="65175" x2="76994" y2="61089"/>
                        <a14:foregroundMark x1="77064" y1="80545" x2="79040" y2="76265"/>
                        <a14:foregroundMark x1="89697" y1="85992" x2="89697" y2="85992"/>
                        <a14:foregroundMark x1="60762" y1="42412" x2="60833" y2="47860"/>
                        <a14:foregroundMark x1="27805" y1="11284" x2="26394" y2="12257"/>
                        <a14:foregroundMark x1="22442" y1="52724" x2="23359" y2="77821"/>
                        <a14:foregroundMark x1="27805" y1="57004" x2="27382" y2="71401"/>
                        <a14:foregroundMark x1="13338" y1="53696" x2="13338" y2="53696"/>
                        <a14:foregroundMark x1="38814" y1="29183" x2="40155" y2="31907"/>
                        <a14:backgroundMark x1="8186" y1="54475" x2="8186" y2="54475"/>
                        <a14:backgroundMark x1="7057" y1="66342" x2="7057" y2="66342"/>
                        <a14:backgroundMark x1="11644" y1="72374" x2="11644" y2="72374"/>
                        <a14:backgroundMark x1="13620" y1="58949" x2="13620" y2="58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5870" y="890409"/>
            <a:ext cx="4814185" cy="1746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7D5AC1-55D2-46A2-BF3C-9131AB6C8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183" y1="38356" x2="90183" y2="38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7073">
            <a:off x="9027646" y="1119914"/>
            <a:ext cx="1580056" cy="11515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55C86A-ADAC-46CA-A9BD-A875225AC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02498">
            <a:off x="313568" y="314118"/>
            <a:ext cx="2775632" cy="2158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9C9089-483D-4164-9DE8-65B3D223C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06" y="706637"/>
            <a:ext cx="1905000" cy="1905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4A255E-3491-4673-8A9C-18E78D1B04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01"/>
          <a:stretch/>
        </p:blipFill>
        <p:spPr>
          <a:xfrm>
            <a:off x="4165870" y="6247844"/>
            <a:ext cx="4549267" cy="10508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13A00A-75C0-4F2E-9F80-954DCD75DC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38062" b="76901"/>
          <a:stretch/>
        </p:blipFill>
        <p:spPr>
          <a:xfrm flipH="1">
            <a:off x="8389307" y="6295602"/>
            <a:ext cx="1820116" cy="10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7d0a243b0ab7012dfd45e7584d919009">
            <a:extLst>
              <a:ext uri="{FF2B5EF4-FFF2-40B4-BE49-F238E27FC236}">
                <a16:creationId xmlns:a16="http://schemas.microsoft.com/office/drawing/2014/main" id="{C4122362-A218-4909-BBF9-A8DE41F9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220308" y="178400"/>
            <a:ext cx="6359394" cy="161598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4EC8D4D-63BD-4533-9CC2-8BE19254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800" y1="30528" x2="18800" y2="70450"/>
                        <a14:foregroundMark x1="38800" y1="12720" x2="37400" y2="64384"/>
                        <a14:foregroundMark x1="66000" y1="32290" x2="67000" y2="71037"/>
                        <a14:foregroundMark x1="76400" y1="20548" x2="7680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60" y="1063170"/>
            <a:ext cx="2255231" cy="23048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91961" y="317773"/>
            <a:ext cx="6345482" cy="145951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etsa Ramadhan" pitchFamily="50" charset="0"/>
                <a:ea typeface="pastel" pitchFamily="2" charset="0"/>
              </a:rPr>
              <a:t>Octobre</a:t>
            </a:r>
            <a:r>
              <a:rPr lang="fr-FR" sz="7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 </a:t>
            </a:r>
            <a:r>
              <a:rPr lang="fr-FR" sz="7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rean Calligraphy" panose="02000000000000000000" pitchFamily="2" charset="0"/>
                <a:ea typeface="pastel" pitchFamily="2" charset="0"/>
              </a:rPr>
              <a:t>2020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597006"/>
              </p:ext>
            </p:extLst>
          </p:nvPr>
        </p:nvGraphicFramePr>
        <p:xfrm>
          <a:off x="210215" y="2893925"/>
          <a:ext cx="10151122" cy="47616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983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932"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62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096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4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14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fr-FR" sz="3100" b="1" baseline="30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er</a:t>
                      </a:r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fr-FR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novembre</a:t>
                      </a:r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986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22634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7497291" y="6617944"/>
            <a:ext cx="1236183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Halloween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036362" y="5204844"/>
            <a:ext cx="2438994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497291" y="5214069"/>
            <a:ext cx="1279059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7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286" y="487585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 descr="Résultat de recherche d'images pour &quot;animals forest png&quot;">
            <a:extLst>
              <a:ext uri="{FF2B5EF4-FFF2-40B4-BE49-F238E27FC236}">
                <a16:creationId xmlns:a16="http://schemas.microsoft.com/office/drawing/2014/main" id="{695D742D-5AE5-43E4-A6AE-EB5711D2361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27" y="2014680"/>
            <a:ext cx="2453776" cy="92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9834B7-F3B3-40A3-B256-A4A70339B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028" y="1448594"/>
            <a:ext cx="1398519" cy="162228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2B2474-7B63-4AA5-BAED-BF559A2FF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028" y="5686297"/>
            <a:ext cx="971728" cy="849568"/>
          </a:xfrm>
          <a:prstGeom prst="rect">
            <a:avLst/>
          </a:prstGeom>
        </p:spPr>
      </p:pic>
      <p:pic>
        <p:nvPicPr>
          <p:cNvPr id="1026" name="Picture 2" descr="Résultat de recherche d'images pour &quot;bat watercolor png&quot;">
            <a:extLst>
              <a:ext uri="{FF2B5EF4-FFF2-40B4-BE49-F238E27FC236}">
                <a16:creationId xmlns:a16="http://schemas.microsoft.com/office/drawing/2014/main" id="{DA99BBD5-0083-4B80-8C03-5BADA824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5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24" y="-288420"/>
            <a:ext cx="1434474" cy="143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7CDC57-3A95-4F20-93D6-4D5C7E8D40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85" l="0" r="100000">
                        <a14:foregroundMark x1="39583" y1="68041" x2="24167" y2="54639"/>
                        <a14:foregroundMark x1="32917" y1="52577" x2="40000" y2="39691"/>
                        <a14:foregroundMark x1="37083" y1="39691" x2="73750" y2="49485"/>
                        <a14:foregroundMark x1="70000" y1="45876" x2="67500" y2="63918"/>
                        <a14:foregroundMark x1="67917" y1="71134" x2="65417" y2="7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58" y="6122873"/>
            <a:ext cx="625237" cy="505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939EF5-6A5E-47A4-BAD4-AD4458C2B59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b="11995"/>
          <a:stretch/>
        </p:blipFill>
        <p:spPr>
          <a:xfrm rot="21308101">
            <a:off x="289267" y="293122"/>
            <a:ext cx="3290473" cy="2379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63B5305-D499-4795-8CB2-869D380F40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41" b="89934" l="10000" r="90000">
                        <a14:foregroundMark x1="34531" y1="37789" x2="67031" y2="38284"/>
                        <a14:foregroundMark x1="62187" y1="39274" x2="44531" y2="43564"/>
                        <a14:foregroundMark x1="44219" y1="43069" x2="44219" y2="43069"/>
                        <a14:backgroundMark x1="52969" y1="77888" x2="54063" y2="7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80" y="893444"/>
            <a:ext cx="2368287" cy="224247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8C45F1E-0FA7-488A-9AD2-53EE76AB8450}"/>
              </a:ext>
            </a:extLst>
          </p:cNvPr>
          <p:cNvSpPr txBox="1"/>
          <p:nvPr/>
        </p:nvSpPr>
        <p:spPr>
          <a:xfrm>
            <a:off x="209428" y="5204844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Elections messagers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695626E-0024-4E5A-A26A-1E85FA29B9FE}"/>
              </a:ext>
            </a:extLst>
          </p:cNvPr>
          <p:cNvSpPr txBox="1"/>
          <p:nvPr/>
        </p:nvSpPr>
        <p:spPr>
          <a:xfrm>
            <a:off x="1623193" y="5204844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Elections messagers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0E9824-0338-4860-8274-0596817398D0}"/>
              </a:ext>
            </a:extLst>
          </p:cNvPr>
          <p:cNvSpPr txBox="1"/>
          <p:nvPr/>
        </p:nvSpPr>
        <p:spPr>
          <a:xfrm>
            <a:off x="5794387" y="5182295"/>
            <a:ext cx="1605618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Conseils d’élèves </a:t>
            </a:r>
          </a:p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et messagers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EFAED9C-1444-43B7-98E0-5EB742102C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344" r="99688">
                        <a14:backgroundMark x1="19219" y1="46406" x2="19219" y2="4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62" y="4383062"/>
            <a:ext cx="949537" cy="94953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54B7AE4-3B46-476A-8383-6BD6B5A6F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512" l="10000" r="90000">
                        <a14:foregroundMark x1="44512" y1="33415" x2="54878" y2="31829"/>
                        <a14:foregroundMark x1="51220" y1="24268" x2="49756" y2="4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02" y="4280466"/>
            <a:ext cx="939920" cy="93992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7A0BB20-F8D4-4083-BF98-442BCCEBFBE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04983" y="3355580"/>
            <a:ext cx="449609" cy="495191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5836275C-2A68-4FBA-8A19-3244D608C05E}"/>
              </a:ext>
            </a:extLst>
          </p:cNvPr>
          <p:cNvSpPr txBox="1"/>
          <p:nvPr/>
        </p:nvSpPr>
        <p:spPr>
          <a:xfrm>
            <a:off x="5746425" y="3744745"/>
            <a:ext cx="1701542" cy="4284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Châtelain </a:t>
            </a:r>
          </a:p>
          <a:p>
            <a:pPr algn="ctr"/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CM1/CM2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894554-74A4-42E2-83F9-56BC197B694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23326" r="27356" b="17957"/>
          <a:stretch/>
        </p:blipFill>
        <p:spPr>
          <a:xfrm>
            <a:off x="10011513" y="6313453"/>
            <a:ext cx="306823" cy="49561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B3B228C6-07BD-4691-ABBA-391C052F24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13599" y="5611408"/>
            <a:ext cx="449609" cy="495191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9C8ACE60-E807-48F2-A192-5662C4AB2CDA}"/>
              </a:ext>
            </a:extLst>
          </p:cNvPr>
          <p:cNvSpPr txBox="1"/>
          <p:nvPr/>
        </p:nvSpPr>
        <p:spPr>
          <a:xfrm>
            <a:off x="1684465" y="5985583"/>
            <a:ext cx="1626301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Magnan – CP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2C5D2B2E-5661-4016-8FC1-EAE6903F2D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4" y="3227772"/>
            <a:ext cx="3480633" cy="10969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D086BE-E18C-4594-ACDC-78B51033F77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17929" y="3355580"/>
            <a:ext cx="449609" cy="49519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42EA22-53C3-426A-BC84-B1945AFAAE0E}"/>
              </a:ext>
            </a:extLst>
          </p:cNvPr>
          <p:cNvSpPr txBox="1"/>
          <p:nvPr/>
        </p:nvSpPr>
        <p:spPr>
          <a:xfrm>
            <a:off x="8883425" y="3792072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Justine</a:t>
            </a:r>
          </a:p>
        </p:txBody>
      </p:sp>
    </p:spTree>
    <p:extLst>
      <p:ext uri="{BB962C8B-B14F-4D97-AF65-F5344CB8AC3E}">
        <p14:creationId xmlns:p14="http://schemas.microsoft.com/office/powerpoint/2010/main" val="121998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7d0a243b0ab7012dfd45e7584d919009">
            <a:extLst>
              <a:ext uri="{FF2B5EF4-FFF2-40B4-BE49-F238E27FC236}">
                <a16:creationId xmlns:a16="http://schemas.microsoft.com/office/drawing/2014/main" id="{C136A792-70CC-48CB-B424-0B429F5E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690070" y="178399"/>
            <a:ext cx="6889632" cy="1369658"/>
          </a:xfrm>
          <a:prstGeom prst="round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903324" y="322122"/>
            <a:ext cx="6732433" cy="110557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5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anose="02000605040000020004" pitchFamily="2" charset="0"/>
                <a:ea typeface="pastel" pitchFamily="2" charset="0"/>
              </a:rPr>
              <a:t>Novembre 2020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417764"/>
              </p:ext>
            </p:extLst>
          </p:nvPr>
        </p:nvGraphicFramePr>
        <p:xfrm>
          <a:off x="164599" y="2488952"/>
          <a:ext cx="10352007" cy="4783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5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49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110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0833" y1="32653" x2="20833" y2="3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317">
            <a:off x="2693700" y="3721371"/>
            <a:ext cx="684901" cy="6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196088" y="4190491"/>
            <a:ext cx="10891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Armistice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03" y="647166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5663480" y="5105784"/>
            <a:ext cx="173826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droits </a:t>
            </a:r>
            <a:b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 l’enfant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34700" y="5901052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Thanksgiving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FBC6F65-35A4-4AC2-BF1C-0984820ABD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8222">
                        <a14:foregroundMark x1="59556" y1="59032" x2="59556" y2="69677"/>
                        <a14:foregroundMark x1="8444" y1="87823" x2="13556" y2="94516"/>
                        <a14:foregroundMark x1="20111" y1="81210" x2="23778" y2="83871"/>
                        <a14:foregroundMark x1="24000" y1="90484" x2="26000" y2="92500"/>
                        <a14:foregroundMark x1="87333" y1="92016" x2="90111" y2="88790"/>
                        <a14:foregroundMark x1="78333" y1="85081" x2="76778" y2="88145"/>
                        <a14:foregroundMark x1="93222" y1="84435" x2="95222" y2="8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4470271" y="1088393"/>
            <a:ext cx="1711977" cy="156112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9752822-9872-4382-93EF-F9C03238A0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227" b="95887" l="3723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66"/>
          <a:stretch/>
        </p:blipFill>
        <p:spPr>
          <a:xfrm>
            <a:off x="6262383" y="1265362"/>
            <a:ext cx="2278716" cy="15220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D66E50A-3302-43FC-BD40-EC7F505187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88" b="52459" l="46667" r="97467">
                        <a14:backgroundMark x1="61467" y1="35634" x2="61467" y2="3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0" t="19828" b="46919"/>
          <a:stretch/>
        </p:blipFill>
        <p:spPr>
          <a:xfrm flipH="1">
            <a:off x="8287698" y="1119294"/>
            <a:ext cx="2547074" cy="11747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F8AA451-BD06-4B0A-869D-A5FF2BA23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3804" y="5412770"/>
            <a:ext cx="1076325" cy="552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7A1087-04A8-4AA6-8217-0EB6D0C385B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5"/>
          <a:stretch/>
        </p:blipFill>
        <p:spPr>
          <a:xfrm rot="21275633">
            <a:off x="262734" y="355210"/>
            <a:ext cx="2962391" cy="1973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D185CF-2BE8-42A1-A384-16717F68F4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72" y="84948"/>
            <a:ext cx="3359010" cy="335901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17C628F-D2F2-45D1-B949-994BB12D9822}"/>
              </a:ext>
            </a:extLst>
          </p:cNvPr>
          <p:cNvSpPr txBox="1"/>
          <p:nvPr/>
        </p:nvSpPr>
        <p:spPr>
          <a:xfrm>
            <a:off x="7339904" y="5948670"/>
            <a:ext cx="1738261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Rencontre </a:t>
            </a:r>
            <a:b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parents - enseignant</a:t>
            </a:r>
          </a:p>
        </p:txBody>
      </p:sp>
      <p:pic>
        <p:nvPicPr>
          <p:cNvPr id="29" name="Image 28" descr="Résultat de recherche d'images pour &quot;meeting teacher png&quot;">
            <a:extLst>
              <a:ext uri="{FF2B5EF4-FFF2-40B4-BE49-F238E27FC236}">
                <a16:creationId xmlns:a16="http://schemas.microsoft.com/office/drawing/2014/main" id="{A3E77B03-7DF1-49B5-9CED-CBB9CA432F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94"/>
          <a:stretch/>
        </p:blipFill>
        <p:spPr bwMode="auto">
          <a:xfrm>
            <a:off x="8779139" y="5696612"/>
            <a:ext cx="563607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 descr="Résultat de recherche d'images pour &quot;meeting teacher png&quot;">
            <a:extLst>
              <a:ext uri="{FF2B5EF4-FFF2-40B4-BE49-F238E27FC236}">
                <a16:creationId xmlns:a16="http://schemas.microsoft.com/office/drawing/2014/main" id="{9AD1F326-FAE7-4DF2-891E-1020DE045D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519"/>
          <a:stretch/>
        </p:blipFill>
        <p:spPr bwMode="auto">
          <a:xfrm>
            <a:off x="6799348" y="5685312"/>
            <a:ext cx="859460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5659A1E-DA6A-4908-86A2-2B423883FE0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500" b="60381" l="0" r="98500">
                        <a14:foregroundMark x1="9500" y1="41102" x2="8833" y2="59534"/>
                        <a14:foregroundMark x1="9167" y1="59322" x2="14000" y2="58263"/>
                        <a14:foregroundMark x1="12833" y1="56780" x2="13667" y2="56356"/>
                        <a14:foregroundMark x1="12167" y1="56356" x2="13333" y2="55932"/>
                        <a14:foregroundMark x1="13333" y1="55932" x2="13333" y2="55932"/>
                        <a14:foregroundMark x1="13333" y1="55932" x2="13667" y2="55932"/>
                        <a14:foregroundMark x1="14167" y1="56144" x2="14333" y2="56356"/>
                        <a14:foregroundMark x1="14333" y1="56356" x2="14333" y2="56356"/>
                        <a14:foregroundMark x1="14667" y1="57203" x2="14833" y2="57415"/>
                        <a14:foregroundMark x1="15167" y1="58051" x2="15167" y2="58051"/>
                        <a14:foregroundMark x1="15000" y1="58475" x2="15000" y2="58475"/>
                        <a14:foregroundMark x1="15167" y1="57627" x2="15167" y2="57627"/>
                        <a14:foregroundMark x1="15167" y1="56780" x2="15000" y2="56356"/>
                        <a14:foregroundMark x1="14833" y1="56144" x2="14667" y2="55932"/>
                        <a14:foregroundMark x1="14667" y1="55932" x2="14333" y2="55508"/>
                        <a14:foregroundMark x1="14167" y1="55085" x2="14167" y2="55085"/>
                        <a14:foregroundMark x1="13833" y1="54873" x2="13167" y2="54873"/>
                        <a14:foregroundMark x1="12500" y1="54873" x2="12500" y2="54873"/>
                        <a14:foregroundMark x1="3833" y1="48305" x2="3833" y2="48305"/>
                        <a14:foregroundMark x1="20833" y1="44703" x2="20833" y2="44703"/>
                        <a14:foregroundMark x1="21167" y1="44280" x2="21500" y2="58051"/>
                        <a14:foregroundMark x1="19333" y1="59322" x2="24833" y2="59746"/>
                        <a14:foregroundMark x1="25000" y1="58898" x2="26333" y2="58686"/>
                        <a14:foregroundMark x1="25833" y1="56780" x2="27500" y2="58051"/>
                        <a14:foregroundMark x1="26333" y1="56992" x2="27167" y2="56780"/>
                        <a14:foregroundMark x1="26000" y1="56356" x2="26833" y2="56780"/>
                        <a14:foregroundMark x1="26833" y1="59110" x2="27500" y2="58898"/>
                        <a14:foregroundMark x1="35500" y1="47246" x2="35500" y2="56144"/>
                        <a14:foregroundMark x1="32500" y1="45127" x2="34333" y2="47246"/>
                        <a14:foregroundMark x1="34167" y1="41949" x2="36000" y2="42797"/>
                        <a14:foregroundMark x1="31667" y1="44703" x2="31667" y2="43220"/>
                        <a14:foregroundMark x1="33167" y1="59322" x2="37000" y2="59746"/>
                        <a14:foregroundMark x1="37667" y1="59110" x2="39833" y2="58051"/>
                        <a14:foregroundMark x1="49500" y1="43856" x2="49667" y2="59322"/>
                        <a14:foregroundMark x1="47167" y1="58475" x2="46667" y2="58686"/>
                        <a14:foregroundMark x1="46667" y1="59322" x2="44500" y2="49788"/>
                        <a14:foregroundMark x1="44167" y1="49576" x2="43500" y2="48941"/>
                        <a14:foregroundMark x1="43167" y1="47881" x2="43167" y2="47881"/>
                        <a14:foregroundMark x1="44667" y1="47034" x2="44667" y2="48941"/>
                        <a14:foregroundMark x1="49000" y1="53602" x2="45500" y2="47881"/>
                        <a14:foregroundMark x1="47333" y1="48517" x2="47500" y2="44280"/>
                        <a14:foregroundMark x1="48000" y1="43432" x2="48000" y2="43432"/>
                        <a14:foregroundMark x1="49667" y1="42585" x2="50000" y2="42373"/>
                        <a14:foregroundMark x1="50167" y1="42161" x2="50167" y2="42161"/>
                        <a14:foregroundMark x1="53500" y1="55932" x2="53500" y2="55932"/>
                        <a14:foregroundMark x1="53667" y1="55932" x2="54167" y2="56780"/>
                        <a14:foregroundMark x1="54833" y1="57415" x2="54833" y2="57415"/>
                        <a14:foregroundMark x1="61833" y1="54237" x2="61833" y2="54237"/>
                        <a14:foregroundMark x1="67667" y1="57627" x2="67667" y2="57627"/>
                        <a14:foregroundMark x1="68500" y1="57415" x2="68500" y2="57415"/>
                        <a14:foregroundMark x1="60333" y1="56144" x2="60333" y2="56144"/>
                        <a14:foregroundMark x1="60167" y1="56780" x2="59167" y2="56568"/>
                        <a14:foregroundMark x1="59000" y1="56356" x2="58667" y2="54873"/>
                        <a14:foregroundMark x1="58833" y1="54025" x2="59000" y2="53602"/>
                        <a14:foregroundMark x1="77000" y1="48305" x2="76333" y2="57627"/>
                        <a14:foregroundMark x1="75167" y1="59110" x2="78333" y2="58898"/>
                        <a14:foregroundMark x1="79167" y1="59110" x2="80167" y2="58898"/>
                        <a14:foregroundMark x1="80667" y1="58475" x2="81500" y2="57627"/>
                        <a14:foregroundMark x1="71667" y1="49788" x2="73167" y2="49364"/>
                        <a14:foregroundMark x1="90833" y1="39619" x2="90500" y2="60169"/>
                        <a14:foregroundMark x1="89833" y1="58051" x2="89333" y2="58051"/>
                        <a14:foregroundMark x1="88833" y1="58686" x2="89167" y2="58051"/>
                        <a14:foregroundMark x1="85167" y1="49576" x2="88500" y2="58475"/>
                        <a14:foregroundMark x1="20500" y1="59322" x2="21167" y2="54449"/>
                        <a14:foregroundMark x1="24500" y1="53602" x2="24833" y2="54873"/>
                        <a14:backgroundMark x1="44000" y1="47881" x2="43833" y2="48729"/>
                        <a14:backgroundMark x1="45333" y1="48729" x2="44833" y2="49364"/>
                        <a14:backgroundMark x1="45167" y1="49788" x2="46167" y2="52966"/>
                        <a14:backgroundMark x1="46000" y1="53178" x2="47000" y2="55297"/>
                        <a14:backgroundMark x1="47167" y1="56356" x2="47167" y2="57203"/>
                        <a14:backgroundMark x1="85833" y1="48729" x2="87167" y2="52119"/>
                        <a14:backgroundMark x1="88000" y1="55085" x2="88000" y2="55085"/>
                        <a14:backgroundMark x1="88000" y1="54025" x2="87833" y2="55085"/>
                        <a14:backgroundMark x1="87833" y1="54025" x2="88000" y2="55932"/>
                        <a14:backgroundMark x1="88333" y1="56144" x2="88167" y2="56780"/>
                        <a14:backgroundMark x1="45500" y1="53602" x2="45000" y2="49788"/>
                        <a14:backgroundMark x1="45000" y1="47034" x2="45000" y2="47034"/>
                        <a14:backgroundMark x1="6000" y1="51695" x2="6000" y2="51695"/>
                        <a14:backgroundMark x1="6167" y1="52754" x2="6167" y2="52754"/>
                        <a14:backgroundMark x1="6333" y1="53390" x2="6333" y2="53390"/>
                        <a14:backgroundMark x1="6333" y1="53602" x2="6333" y2="53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68" b="36508"/>
          <a:stretch/>
        </p:blipFill>
        <p:spPr>
          <a:xfrm>
            <a:off x="3196088" y="6361749"/>
            <a:ext cx="5716110" cy="11837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64662A-F2FC-4C9B-8E61-0A81F1BA8D3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03324" y="3893251"/>
            <a:ext cx="449609" cy="49519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CE24C1-C583-4182-BD7A-4E2E0A872CF8}"/>
              </a:ext>
            </a:extLst>
          </p:cNvPr>
          <p:cNvSpPr txBox="1"/>
          <p:nvPr/>
        </p:nvSpPr>
        <p:spPr>
          <a:xfrm>
            <a:off x="2976353" y="4442718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Yanis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2C735E-3B1D-4F8E-8FAA-80563534012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13393" y="4732275"/>
            <a:ext cx="449609" cy="4951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BFFF4B7-3E81-4B25-ACA8-4E06F8855320}"/>
              </a:ext>
            </a:extLst>
          </p:cNvPr>
          <p:cNvSpPr txBox="1"/>
          <p:nvPr/>
        </p:nvSpPr>
        <p:spPr>
          <a:xfrm>
            <a:off x="4416798" y="5149555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Juliette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568AB04-DAE9-4928-892F-8202CB49A0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4865" y="5486762"/>
            <a:ext cx="449609" cy="4951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F88E96C-2A79-4CA1-AF3D-5B933D675BA0}"/>
              </a:ext>
            </a:extLst>
          </p:cNvPr>
          <p:cNvSpPr txBox="1"/>
          <p:nvPr/>
        </p:nvSpPr>
        <p:spPr>
          <a:xfrm>
            <a:off x="4416798" y="6152402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Baptiste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7E75AD-DC1F-4575-896E-0697781DBC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23968" y="4737525"/>
            <a:ext cx="449609" cy="4951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563069B-AE4C-46DD-813B-1979F4441BF1}"/>
              </a:ext>
            </a:extLst>
          </p:cNvPr>
          <p:cNvSpPr txBox="1"/>
          <p:nvPr/>
        </p:nvSpPr>
        <p:spPr>
          <a:xfrm>
            <a:off x="7389464" y="5174017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Diane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3316F82-1279-49B9-8DF7-21885FFC58D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9469" y="5531610"/>
            <a:ext cx="449609" cy="495191"/>
          </a:xfrm>
          <a:prstGeom prst="rect">
            <a:avLst/>
          </a:prstGeom>
        </p:spPr>
      </p:pic>
      <p:sp>
        <p:nvSpPr>
          <p:cNvPr id="2048" name="ZoneTexte 2047">
            <a:extLst>
              <a:ext uri="{FF2B5EF4-FFF2-40B4-BE49-F238E27FC236}">
                <a16:creationId xmlns:a16="http://schemas.microsoft.com/office/drawing/2014/main" id="{23C0AB65-B0F9-4C3A-8D74-6D229941D474}"/>
              </a:ext>
            </a:extLst>
          </p:cNvPr>
          <p:cNvSpPr txBox="1"/>
          <p:nvPr/>
        </p:nvSpPr>
        <p:spPr>
          <a:xfrm>
            <a:off x="5844965" y="5968102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Clément</a:t>
            </a:r>
          </a:p>
        </p:txBody>
      </p:sp>
      <p:pic>
        <p:nvPicPr>
          <p:cNvPr id="2051" name="Image 2050">
            <a:extLst>
              <a:ext uri="{FF2B5EF4-FFF2-40B4-BE49-F238E27FC236}">
                <a16:creationId xmlns:a16="http://schemas.microsoft.com/office/drawing/2014/main" id="{D677ED39-4A74-4738-87AA-C31F938E5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51864" y="4713063"/>
            <a:ext cx="449609" cy="495191"/>
          </a:xfrm>
          <a:prstGeom prst="rect">
            <a:avLst/>
          </a:prstGeom>
        </p:spPr>
      </p:pic>
      <p:sp>
        <p:nvSpPr>
          <p:cNvPr id="2053" name="ZoneTexte 2052">
            <a:extLst>
              <a:ext uri="{FF2B5EF4-FFF2-40B4-BE49-F238E27FC236}">
                <a16:creationId xmlns:a16="http://schemas.microsoft.com/office/drawing/2014/main" id="{FB3A86EE-FBD0-4065-A65B-A056DDE5C540}"/>
              </a:ext>
            </a:extLst>
          </p:cNvPr>
          <p:cNvSpPr txBox="1"/>
          <p:nvPr/>
        </p:nvSpPr>
        <p:spPr>
          <a:xfrm>
            <a:off x="3017360" y="5149555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Romane</a:t>
            </a:r>
          </a:p>
        </p:txBody>
      </p:sp>
    </p:spTree>
    <p:extLst>
      <p:ext uri="{BB962C8B-B14F-4D97-AF65-F5344CB8AC3E}">
        <p14:creationId xmlns:p14="http://schemas.microsoft.com/office/powerpoint/2010/main" val="17735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7d0a243b0ab7012dfd45e7584d919009">
            <a:extLst>
              <a:ext uri="{FF2B5EF4-FFF2-40B4-BE49-F238E27FC236}">
                <a16:creationId xmlns:a16="http://schemas.microsoft.com/office/drawing/2014/main" id="{F385F72D-CA41-410C-AE92-1CF990AD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190162" y="178399"/>
            <a:ext cx="6389539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18630" y="388874"/>
            <a:ext cx="5782250" cy="112096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anose="02000605040000020004" pitchFamily="2" charset="0"/>
                <a:ea typeface="pastel" pitchFamily="2" charset="0"/>
              </a:rPr>
              <a:t>D</a:t>
            </a:r>
            <a:r>
              <a:rPr lang="fr-FR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anose="02000605040000020004" pitchFamily="2" charset="0"/>
                <a:ea typeface="pastel" pitchFamily="2" charset="0"/>
              </a:rPr>
              <a:t>é</a:t>
            </a:r>
            <a:r>
              <a:rPr lang="fr-FR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anose="02000605040000020004" pitchFamily="2" charset="0"/>
                <a:ea typeface="pastel" pitchFamily="2" charset="0"/>
              </a:rPr>
              <a:t>cembre 2020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645674"/>
              </p:ext>
            </p:extLst>
          </p:nvPr>
        </p:nvGraphicFramePr>
        <p:xfrm>
          <a:off x="166255" y="2830159"/>
          <a:ext cx="10400623" cy="4530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1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9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382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5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95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10794" y="6056052"/>
            <a:ext cx="1268329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Hiver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719960" y="5388400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5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72" y="505369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63945-8700-48E0-833A-0B325DACF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667" y1="48953" x2="50667" y2="4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94" y="5579551"/>
            <a:ext cx="790210" cy="7550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81780" y="6095546"/>
            <a:ext cx="126287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Noël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BEE79C9-617E-423F-BEEA-01BE13C4B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5459" y1="50284" x2="16908" y2="43750"/>
                        <a14:foregroundMark x1="45411" y1="6818" x2="57005" y2="6250"/>
                        <a14:foregroundMark x1="54589" y1="5398" x2="57488" y2="5398"/>
                        <a14:foregroundMark x1="49758" y1="5398" x2="54589" y2="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9489" y="940840"/>
            <a:ext cx="1190315" cy="20241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DAD50E-E14A-4843-8569-6E52DBB3F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7179" y1="81967" x2="59487" y2="81967"/>
                        <a14:foregroundMark x1="45128" y1="81148" x2="47179" y2="79918"/>
                        <a14:foregroundMark x1="45641" y1="79098" x2="56410" y2="79508"/>
                        <a14:foregroundMark x1="47179" y1="77869" x2="63077" y2="77869"/>
                        <a14:foregroundMark x1="44103" y1="34016" x2="81538" y2="62705"/>
                        <a14:foregroundMark x1="52821" y1="30738" x2="81026" y2="57787"/>
                        <a14:foregroundMark x1="57436" y1="25410" x2="85641" y2="60246"/>
                        <a14:foregroundMark x1="53333" y1="26230" x2="70256" y2="57787"/>
                        <a14:foregroundMark x1="53846" y1="19672" x2="66667" y2="61066"/>
                        <a14:foregroundMark x1="44615" y1="27049" x2="37436" y2="59016"/>
                        <a14:backgroundMark x1="83590" y1="55328" x2="83590" y2="55328"/>
                        <a14:backgroundMark x1="85641" y1="55328" x2="85641" y2="55328"/>
                        <a14:backgroundMark x1="80000" y1="56967" x2="80000" y2="56967"/>
                        <a14:backgroundMark x1="82051" y1="59836" x2="82051" y2="59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9252" y="1078118"/>
            <a:ext cx="1662323" cy="208003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DEAC700-1F71-490D-835F-378C694C5A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882" y1="24419" x2="5882" y2="24419"/>
                        <a14:foregroundMark x1="3030" y1="43605" x2="3030" y2="43605"/>
                        <a14:foregroundMark x1="12121" y1="22674" x2="13012" y2="21512"/>
                        <a14:foregroundMark x1="18895" y1="19767" x2="18895" y2="19767"/>
                        <a14:foregroundMark x1="23708" y1="27326" x2="23708" y2="27326"/>
                        <a14:foregroundMark x1="14439" y1="69186" x2="14439" y2="69186"/>
                        <a14:foregroundMark x1="10873" y1="66279" x2="10873" y2="66279"/>
                        <a14:foregroundMark x1="8200" y1="56395" x2="8200" y2="56395"/>
                        <a14:foregroundMark x1="21925" y1="66860" x2="33333" y2="58721"/>
                        <a14:foregroundMark x1="6952" y1="33721" x2="19430" y2="48837"/>
                        <a14:foregroundMark x1="33155" y1="82558" x2="37077" y2="70349"/>
                        <a14:foregroundMark x1="69162" y1="67442" x2="81462" y2="66860"/>
                        <a14:foregroundMark x1="74153" y1="70349" x2="81105" y2="74419"/>
                        <a14:foregroundMark x1="76292" y1="70349" x2="83244" y2="76744"/>
                        <a14:foregroundMark x1="62745" y1="51744" x2="66132" y2="35465"/>
                        <a14:foregroundMark x1="84670" y1="20349" x2="84670" y2="20349"/>
                        <a14:foregroundMark x1="89483" y1="13372" x2="89483" y2="13372"/>
                        <a14:foregroundMark x1="97148" y1="22674" x2="97148" y2="22674"/>
                        <a14:foregroundMark x1="92157" y1="48837" x2="92157" y2="48837"/>
                        <a14:foregroundMark x1="90196" y1="29651" x2="90196" y2="29651"/>
                        <a14:foregroundMark x1="82531" y1="43605" x2="86096" y2="33721"/>
                        <a14:backgroundMark x1="80570" y1="62791" x2="80570" y2="62791"/>
                        <a14:backgroundMark x1="67023" y1="54070" x2="67023" y2="54070"/>
                        <a14:backgroundMark x1="22638" y1="59884" x2="22638" y2="59884"/>
                        <a14:backgroundMark x1="19608" y1="54651" x2="19608" y2="5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5801" y="1594331"/>
            <a:ext cx="3040306" cy="93214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6F57C92-76B7-491E-A780-E6F34F076D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23326" r="27356" b="17957"/>
          <a:stretch/>
        </p:blipFill>
        <p:spPr>
          <a:xfrm>
            <a:off x="7252372" y="5799404"/>
            <a:ext cx="358278" cy="5787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FB0DBE7-9471-416B-8F0C-D3CA2CCD59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682">
            <a:off x="225574" y="415963"/>
            <a:ext cx="3562454" cy="2199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80224A8-E1D6-48EB-A86E-798F5F1463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3667" y1="64000" x2="73000" y2="62833"/>
                        <a14:foregroundMark x1="63333" y1="63667" x2="64833" y2="62500"/>
                        <a14:foregroundMark x1="61667" y1="63500" x2="66833" y2="61000"/>
                        <a14:foregroundMark x1="66833" y1="61000" x2="69667" y2="61000"/>
                        <a14:foregroundMark x1="64667" y1="61333" x2="67500" y2="60167"/>
                        <a14:foregroundMark x1="66667" y1="60333" x2="69000" y2="59833"/>
                        <a14:foregroundMark x1="69833" y1="60167" x2="70833" y2="60500"/>
                        <a14:foregroundMark x1="65333" y1="68833" x2="72500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1" y="412420"/>
            <a:ext cx="3432433" cy="343243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1BD09DD-E4BA-40EE-B867-9C3C0F2F98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03699" y="4248075"/>
            <a:ext cx="449609" cy="495191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55B18C9F-A34F-4899-9295-39992734F76F}"/>
              </a:ext>
            </a:extLst>
          </p:cNvPr>
          <p:cNvSpPr txBox="1"/>
          <p:nvPr/>
        </p:nvSpPr>
        <p:spPr>
          <a:xfrm>
            <a:off x="1559808" y="4620370"/>
            <a:ext cx="1839225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Monsieur </a:t>
            </a:r>
            <a:r>
              <a:rPr lang="fr-FR" sz="1050" b="1" dirty="0" err="1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Jouault</a:t>
            </a:r>
            <a:r>
              <a:rPr lang="fr-FR" sz="105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– CM2</a:t>
            </a:r>
          </a:p>
          <a:p>
            <a:pPr algn="ctr"/>
            <a:r>
              <a:rPr lang="fr-FR" sz="105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Chorale de Noël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ABD6C8D-FC1F-433B-814A-D9CBCA9D79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167" l="0" r="100000">
                        <a14:foregroundMark x1="12800" y1="45556" x2="15467" y2="41944"/>
                        <a14:foregroundMark x1="16800" y1="41111" x2="21067" y2="29444"/>
                        <a14:foregroundMark x1="20533" y1="26944" x2="20800" y2="18611"/>
                        <a14:foregroundMark x1="21333" y1="17778" x2="25067" y2="15556"/>
                        <a14:foregroundMark x1="26667" y1="14722" x2="28267" y2="14722"/>
                        <a14:foregroundMark x1="29333" y1="14722" x2="29333" y2="14722"/>
                        <a14:foregroundMark x1="34667" y1="16111" x2="34667" y2="16111"/>
                        <a14:foregroundMark x1="36000" y1="20833" x2="36000" y2="20833"/>
                        <a14:foregroundMark x1="37067" y1="23889" x2="37067" y2="23889"/>
                        <a14:foregroundMark x1="37067" y1="26111" x2="36533" y2="27778"/>
                        <a14:foregroundMark x1="36000" y1="31111" x2="35733" y2="31944"/>
                        <a14:foregroundMark x1="35733" y1="34722" x2="35733" y2="34722"/>
                        <a14:foregroundMark x1="34933" y1="36111" x2="34933" y2="36111"/>
                        <a14:foregroundMark x1="34133" y1="36667" x2="34133" y2="36667"/>
                        <a14:foregroundMark x1="41333" y1="39722" x2="42400" y2="39167"/>
                        <a14:foregroundMark x1="42667" y1="38056" x2="42667" y2="38056"/>
                        <a14:foregroundMark x1="43200" y1="37222" x2="44000" y2="36111"/>
                        <a14:foregroundMark x1="44267" y1="35556" x2="45067" y2="32500"/>
                        <a14:foregroundMark x1="46133" y1="30000" x2="46133" y2="30000"/>
                        <a14:foregroundMark x1="47733" y1="28889" x2="48533" y2="28611"/>
                        <a14:foregroundMark x1="49867" y1="29722" x2="52800" y2="32500"/>
                        <a14:foregroundMark x1="54933" y1="34722" x2="56533" y2="37778"/>
                        <a14:foregroundMark x1="56533" y1="38889" x2="56533" y2="39722"/>
                        <a14:foregroundMark x1="57867" y1="40833" x2="57867" y2="40833"/>
                        <a14:foregroundMark x1="63733" y1="41111" x2="67733" y2="40556"/>
                        <a14:foregroundMark x1="69600" y1="40278" x2="70933" y2="40278"/>
                        <a14:foregroundMark x1="79467" y1="41667" x2="83200" y2="41944"/>
                        <a14:foregroundMark x1="85600" y1="42778" x2="86400" y2="42778"/>
                        <a14:foregroundMark x1="88267" y1="42778" x2="90133" y2="42778"/>
                        <a14:foregroundMark x1="90933" y1="42778" x2="90933" y2="42778"/>
                        <a14:foregroundMark x1="94400" y1="45000" x2="94400" y2="45000"/>
                        <a14:foregroundMark x1="94400" y1="50556" x2="92800" y2="53056"/>
                        <a14:foregroundMark x1="92267" y1="56944" x2="91733" y2="57778"/>
                        <a14:foregroundMark x1="91200" y1="60278" x2="88800" y2="62778"/>
                        <a14:foregroundMark x1="86400" y1="64167" x2="32533" y2="61667"/>
                        <a14:foregroundMark x1="21067" y1="56667" x2="58667" y2="49444"/>
                        <a14:foregroundMark x1="37600" y1="38056" x2="77867" y2="52778"/>
                        <a14:foregroundMark x1="46933" y1="46667" x2="65600" y2="58889"/>
                        <a14:foregroundMark x1="20800" y1="45000" x2="79200" y2="60833"/>
                        <a14:foregroundMark x1="26933" y1="50556" x2="71733" y2="55000"/>
                        <a14:foregroundMark x1="39200" y1="39167" x2="88533" y2="48611"/>
                        <a14:foregroundMark x1="25067" y1="25000" x2="25867" y2="48056"/>
                        <a14:foregroundMark x1="28533" y1="23056" x2="28267" y2="43611"/>
                        <a14:foregroundMark x1="33067" y1="40833" x2="56533" y2="40556"/>
                        <a14:foregroundMark x1="38133" y1="43333" x2="28000" y2="46667"/>
                        <a14:foregroundMark x1="56267" y1="46667" x2="56267" y2="46667"/>
                        <a14:foregroundMark x1="26400" y1="51667" x2="22667" y2="52778"/>
                        <a14:foregroundMark x1="17067" y1="53611" x2="16000" y2="53611"/>
                        <a14:foregroundMark x1="12800" y1="46667" x2="6933" y2="50556"/>
                        <a14:foregroundMark x1="7200" y1="51389" x2="10133" y2="76389"/>
                        <a14:foregroundMark x1="11733" y1="77222" x2="13867" y2="77222"/>
                        <a14:foregroundMark x1="13600" y1="80278" x2="20000" y2="76111"/>
                        <a14:foregroundMark x1="20800" y1="76111" x2="29600" y2="81944"/>
                        <a14:foregroundMark x1="21333" y1="82222" x2="27200" y2="83611"/>
                        <a14:foregroundMark x1="28800" y1="85000" x2="37067" y2="82500"/>
                        <a14:foregroundMark x1="36533" y1="81944" x2="36000" y2="66667"/>
                        <a14:foregroundMark x1="46133" y1="69444" x2="52800" y2="74444"/>
                        <a14:foregroundMark x1="52800" y1="74167" x2="68000" y2="72778"/>
                        <a14:foregroundMark x1="66400" y1="72500" x2="84267" y2="67222"/>
                        <a14:foregroundMark x1="88267" y1="66667" x2="94667" y2="65278"/>
                        <a14:foregroundMark x1="95733" y1="60000" x2="93067" y2="43333"/>
                        <a14:foregroundMark x1="93067" y1="41944" x2="68533" y2="41667"/>
                        <a14:foregroundMark x1="72533" y1="40556" x2="72533" y2="40556"/>
                        <a14:foregroundMark x1="56533" y1="47222" x2="45067" y2="50556"/>
                        <a14:foregroundMark x1="61067" y1="46111" x2="44267" y2="43333"/>
                        <a14:foregroundMark x1="7733" y1="54444" x2="25600" y2="81944"/>
                        <a14:foregroundMark x1="22400" y1="57778" x2="30667" y2="80000"/>
                        <a14:foregroundMark x1="18400" y1="50278" x2="25600" y2="59444"/>
                        <a14:foregroundMark x1="13867" y1="55000" x2="13867" y2="47778"/>
                        <a14:foregroundMark x1="45067" y1="74167" x2="48267" y2="75000"/>
                        <a14:foregroundMark x1="51200" y1="76944" x2="61067" y2="73333"/>
                        <a14:foregroundMark x1="64533" y1="75833" x2="66400" y2="75833"/>
                        <a14:foregroundMark x1="68000" y1="75000" x2="72267" y2="73611"/>
                        <a14:backgroundMark x1="41333" y1="64444" x2="40267" y2="73056"/>
                        <a14:backgroundMark x1="40267" y1="31389" x2="42933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75" y="4027241"/>
            <a:ext cx="796691" cy="76482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4453B7F-C6E9-477B-9727-A9E7092C54FC}"/>
              </a:ext>
            </a:extLst>
          </p:cNvPr>
          <p:cNvSpPr txBox="1"/>
          <p:nvPr/>
        </p:nvSpPr>
        <p:spPr>
          <a:xfrm>
            <a:off x="6112896" y="5421575"/>
            <a:ext cx="1554958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Célébration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E84A427E-FBD4-47FB-88B7-5894EACEE0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44" y="4932246"/>
            <a:ext cx="581504" cy="732695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009AF0A4-8E6A-48F9-B9A6-A3F1B290AD11}"/>
              </a:ext>
            </a:extLst>
          </p:cNvPr>
          <p:cNvSpPr txBox="1"/>
          <p:nvPr/>
        </p:nvSpPr>
        <p:spPr>
          <a:xfrm>
            <a:off x="21138" y="4671920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4D82FAD-D89E-462F-9EFA-1D90848B8AF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6289" y1="14208" x2="8805" y2="4372"/>
                        <a14:backgroundMark x1="11321" y1="3825" x2="99371" y2="5464"/>
                        <a14:backgroundMark x1="3774" y1="31694" x2="6289" y2="7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24" y="4248075"/>
            <a:ext cx="449609" cy="517475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F6A9042-7A06-4DCD-A2A7-2A068FC8FCFE}"/>
              </a:ext>
            </a:extLst>
          </p:cNvPr>
          <p:cNvSpPr txBox="1"/>
          <p:nvPr/>
        </p:nvSpPr>
        <p:spPr>
          <a:xfrm>
            <a:off x="4504382" y="3929206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BF7C8A69-F54D-4BC1-87B9-7148A53ECA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6289" y1="14208" x2="8805" y2="4372"/>
                        <a14:backgroundMark x1="11321" y1="3825" x2="99371" y2="5464"/>
                        <a14:backgroundMark x1="3774" y1="31694" x2="6289" y2="7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7968" y="3505361"/>
            <a:ext cx="449609" cy="51747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403629F2-C64D-4EE8-963D-4A05E274BC5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5400000">
            <a:off x="7181095" y="5553677"/>
            <a:ext cx="737651" cy="287404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E5AD4AA-033F-4B73-81D2-EB12911E9FE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16200000" flipH="1">
            <a:off x="8667927" y="5499094"/>
            <a:ext cx="775681" cy="3022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7F1C62-79D1-4A31-A47D-A9E11FF4B1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13" y="5780271"/>
            <a:ext cx="878175" cy="96464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74A98199-7A8C-40BA-B667-E46DC0541A6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1" r="74334"/>
          <a:stretch/>
        </p:blipFill>
        <p:spPr>
          <a:xfrm rot="16200000" flipH="1">
            <a:off x="532295" y="3126697"/>
            <a:ext cx="775681" cy="15077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7571E-9D34-4990-B0BF-E03BC44314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13440" y="4489430"/>
            <a:ext cx="449609" cy="49519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D7CA5E-3C63-4D61-99CD-19ADC3F9CA76}"/>
              </a:ext>
            </a:extLst>
          </p:cNvPr>
          <p:cNvSpPr txBox="1"/>
          <p:nvPr/>
        </p:nvSpPr>
        <p:spPr>
          <a:xfrm>
            <a:off x="3216469" y="4628862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Giovanni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99C52F-06E2-470B-85A3-302FFD4E5C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43993" y="4217148"/>
            <a:ext cx="449609" cy="4951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B18AD74-21E2-4F31-A5AA-48F4DCCEB38A}"/>
              </a:ext>
            </a:extLst>
          </p:cNvPr>
          <p:cNvSpPr txBox="1"/>
          <p:nvPr/>
        </p:nvSpPr>
        <p:spPr>
          <a:xfrm>
            <a:off x="9109489" y="4653640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5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Héléna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6F46B8-7375-4399-A9C5-113E8B3D64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91485" y="6094187"/>
            <a:ext cx="449609" cy="49519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93355F8-AE5A-4514-A3A6-6732331DC2B9}"/>
              </a:ext>
            </a:extLst>
          </p:cNvPr>
          <p:cNvSpPr txBox="1"/>
          <p:nvPr/>
        </p:nvSpPr>
        <p:spPr>
          <a:xfrm>
            <a:off x="6243401" y="6328835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 err="1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Kanto</a:t>
            </a:r>
            <a:endParaRPr lang="fr-FR" sz="1200" b="1" dirty="0">
              <a:solidFill>
                <a:schemeClr val="accent1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1CB8EF5-B674-48EA-B10F-9C67F950D4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90284" y="4489431"/>
            <a:ext cx="449609" cy="49519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4750412-EB47-4E63-B46A-5B72B3C5A61F}"/>
              </a:ext>
            </a:extLst>
          </p:cNvPr>
          <p:cNvSpPr txBox="1"/>
          <p:nvPr/>
        </p:nvSpPr>
        <p:spPr>
          <a:xfrm>
            <a:off x="3237039" y="4755643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Jeanne</a:t>
            </a:r>
          </a:p>
        </p:txBody>
      </p:sp>
    </p:spTree>
    <p:extLst>
      <p:ext uri="{BB962C8B-B14F-4D97-AF65-F5344CB8AC3E}">
        <p14:creationId xmlns:p14="http://schemas.microsoft.com/office/powerpoint/2010/main" val="229459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BBE521E4-A15B-4D2C-8574-75A182C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965940" y="178399"/>
            <a:ext cx="6613761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897950"/>
              </p:ext>
            </p:extLst>
          </p:nvPr>
        </p:nvGraphicFramePr>
        <p:xfrm>
          <a:off x="232946" y="2671621"/>
          <a:ext cx="10215314" cy="51049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5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9775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836"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66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98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5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5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9050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0541981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200744" y="3585677"/>
            <a:ext cx="1128514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 de l‘an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15A1C75-3FFB-46C4-B5E1-0232BCDE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5400000">
            <a:off x="1301145" y="2156943"/>
            <a:ext cx="737651" cy="2874049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98" y="3620990"/>
            <a:ext cx="855663" cy="7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321606" y="4262579"/>
            <a:ext cx="1515450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Epiphanie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794" y="6242466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A59A63-A9CF-4F82-A346-134D66F3C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602" y1="13836" x2="35602" y2="13836"/>
                        <a14:foregroundMark x1="35079" y1="18239" x2="31937" y2="18239"/>
                        <a14:foregroundMark x1="28272" y1="17610" x2="36126" y2="19497"/>
                        <a14:foregroundMark x1="38220" y1="20126" x2="38220" y2="20126"/>
                        <a14:foregroundMark x1="38220" y1="17610" x2="38220" y2="17610"/>
                        <a14:foregroundMark x1="31414" y1="13208" x2="31414" y2="13208"/>
                        <a14:foregroundMark x1="31414" y1="13208" x2="31414" y2="13208"/>
                        <a14:foregroundMark x1="32984" y1="14465" x2="34555" y2="14465"/>
                        <a14:foregroundMark x1="38743" y1="14465" x2="38743" y2="14465"/>
                        <a14:foregroundMark x1="39791" y1="14465" x2="36649" y2="13836"/>
                        <a14:foregroundMark x1="35602" y1="12579" x2="35602" y2="12579"/>
                        <a14:foregroundMark x1="35602" y1="12579" x2="35602" y2="12579"/>
                        <a14:foregroundMark x1="68586" y1="54717" x2="68586" y2="54717"/>
                        <a14:foregroundMark x1="87958" y1="71698" x2="87958" y2="71698"/>
                        <a14:foregroundMark x1="82199" y1="65409" x2="82199" y2="65409"/>
                        <a14:foregroundMark x1="81675" y1="52830" x2="81675" y2="52830"/>
                        <a14:foregroundMark x1="73298" y1="50314" x2="73298" y2="50314"/>
                        <a14:foregroundMark x1="86911" y1="35849" x2="86911" y2="35849"/>
                        <a14:foregroundMark x1="84293" y1="35220" x2="84293" y2="35220"/>
                        <a14:foregroundMark x1="84293" y1="36478" x2="81152" y2="37107"/>
                        <a14:foregroundMark x1="78010" y1="23899" x2="78010" y2="23899"/>
                        <a14:foregroundMark x1="81152" y1="23270" x2="81152" y2="23270"/>
                        <a14:foregroundMark x1="81675" y1="21384" x2="81675" y2="21384"/>
                        <a14:foregroundMark x1="82199" y1="24528" x2="82199" y2="24528"/>
                        <a14:foregroundMark x1="93717" y1="44025" x2="91623" y2="44654"/>
                        <a14:foregroundMark x1="89529" y1="43396" x2="89529" y2="43396"/>
                        <a14:foregroundMark x1="91623" y1="41509" x2="92147" y2="38365"/>
                        <a14:foregroundMark x1="92147" y1="38365" x2="92147" y2="38365"/>
                        <a14:foregroundMark x1="67539" y1="65409" x2="67539" y2="62264"/>
                        <a14:foregroundMark x1="75916" y1="63522" x2="75916" y2="63522"/>
                        <a14:foregroundMark x1="76440" y1="63522" x2="76440" y2="63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598118" y="2904876"/>
            <a:ext cx="935439" cy="7787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B800CF-D4CE-49C0-A199-011ED8D0B8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693" y1="90256" x2="48185" y2="60000"/>
                        <a14:foregroundMark x1="62376" y1="58462" x2="84818" y2="12821"/>
                        <a14:foregroundMark x1="84818" y1="12821" x2="84158" y2="49231"/>
                        <a14:foregroundMark x1="76568" y1="15897" x2="82178" y2="8718"/>
                        <a14:foregroundMark x1="84158" y1="8205" x2="90759" y2="10256"/>
                        <a14:foregroundMark x1="79868" y1="9744" x2="86139" y2="7692"/>
                        <a14:foregroundMark x1="87789" y1="9744" x2="89769" y2="13846"/>
                        <a14:foregroundMark x1="62046" y1="55897" x2="60396" y2="57436"/>
                        <a14:foregroundMark x1="59736" y1="58974" x2="59736" y2="58974"/>
                        <a14:foregroundMark x1="60066" y1="62564" x2="60066" y2="62564"/>
                        <a14:foregroundMark x1="59736" y1="63590" x2="59736" y2="63590"/>
                        <a14:foregroundMark x1="73267" y1="66154" x2="73267" y2="66154"/>
                        <a14:foregroundMark x1="75908" y1="65641" x2="75908" y2="65641"/>
                        <a14:foregroundMark x1="39274" y1="77436" x2="40594" y2="63590"/>
                        <a14:foregroundMark x1="40594" y1="63590" x2="33333" y2="82051"/>
                        <a14:foregroundMark x1="58086" y1="55897" x2="62376" y2="4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5040" y="1109846"/>
            <a:ext cx="2317062" cy="14911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45F83A-FD73-4BB6-BD42-C8CE36697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59" l="0" r="97778">
                        <a14:foregroundMark x1="44444" y1="49660" x2="48444" y2="63946"/>
                        <a14:foregroundMark x1="63111" y1="53061" x2="80444" y2="53061"/>
                        <a14:foregroundMark x1="76889" y1="53061" x2="78222" y2="31973"/>
                        <a14:foregroundMark x1="73333" y1="48980" x2="62667" y2="30612"/>
                        <a14:foregroundMark x1="85778" y1="44898" x2="94222" y2="40136"/>
                        <a14:foregroundMark x1="85333" y1="39456" x2="85333" y2="39456"/>
                        <a14:foregroundMark x1="76889" y1="35374" x2="75111" y2="33333"/>
                        <a14:foregroundMark x1="73778" y1="31973" x2="73778" y2="31973"/>
                        <a14:foregroundMark x1="67556" y1="32653" x2="65778" y2="35374"/>
                        <a14:foregroundMark x1="64444" y1="37415" x2="63556" y2="42177"/>
                        <a14:foregroundMark x1="63556" y1="46939" x2="63556" y2="46939"/>
                        <a14:foregroundMark x1="63556" y1="53741" x2="63556" y2="59184"/>
                        <a14:foregroundMark x1="64000" y1="66667" x2="64000" y2="66667"/>
                        <a14:foregroundMark x1="67556" y1="70748" x2="68889" y2="72789"/>
                        <a14:foregroundMark x1="71111" y1="74830" x2="71111" y2="74830"/>
                        <a14:foregroundMark x1="73778" y1="74830" x2="76444" y2="74830"/>
                        <a14:foregroundMark x1="81333" y1="74830" x2="86667" y2="72789"/>
                        <a14:foregroundMark x1="88444" y1="72109" x2="91556" y2="61224"/>
                        <a14:foregroundMark x1="93333" y1="58503" x2="93333" y2="56463"/>
                        <a14:foregroundMark x1="93333" y1="53061" x2="91111" y2="44898"/>
                        <a14:foregroundMark x1="90667" y1="42857" x2="90667" y2="42857"/>
                        <a14:foregroundMark x1="88444" y1="40816" x2="88444" y2="40816"/>
                        <a14:foregroundMark x1="91556" y1="40136" x2="92000" y2="42177"/>
                        <a14:foregroundMark x1="93778" y1="48980" x2="93778" y2="59184"/>
                        <a14:foregroundMark x1="93778" y1="68027" x2="90667" y2="73469"/>
                        <a14:foregroundMark x1="88000" y1="77551" x2="88000" y2="77551"/>
                        <a14:foregroundMark x1="85333" y1="79592" x2="80000" y2="80272"/>
                        <a14:foregroundMark x1="77778" y1="80272" x2="77778" y2="80272"/>
                        <a14:foregroundMark x1="76444" y1="80272" x2="74667" y2="80952"/>
                        <a14:foregroundMark x1="68000" y1="84354" x2="68000" y2="84354"/>
                        <a14:foregroundMark x1="64889" y1="80952" x2="61333" y2="73469"/>
                        <a14:foregroundMark x1="60000" y1="70748" x2="60000" y2="70748"/>
                        <a14:foregroundMark x1="56889" y1="63265" x2="56889" y2="61224"/>
                        <a14:foregroundMark x1="56889" y1="53061" x2="56889" y2="53061"/>
                        <a14:foregroundMark x1="57778" y1="46939" x2="60000" y2="40816"/>
                        <a14:foregroundMark x1="60889" y1="36735" x2="62222" y2="36054"/>
                        <a14:foregroundMark x1="62667" y1="34694" x2="66222" y2="31973"/>
                        <a14:foregroundMark x1="68000" y1="30612" x2="68000" y2="30612"/>
                        <a14:foregroundMark x1="70667" y1="30612" x2="73333" y2="29932"/>
                        <a14:foregroundMark x1="77333" y1="29252" x2="80000" y2="29252"/>
                        <a14:foregroundMark x1="84889" y1="29252" x2="87111" y2="30612"/>
                        <a14:foregroundMark x1="88889" y1="31973" x2="90222" y2="33333"/>
                        <a14:foregroundMark x1="93333" y1="40816" x2="94667" y2="59184"/>
                        <a14:foregroundMark x1="94222" y1="64626" x2="92444" y2="69388"/>
                        <a14:foregroundMark x1="91111" y1="80272" x2="88889" y2="83673"/>
                        <a14:foregroundMark x1="87556" y1="85034" x2="85778" y2="86395"/>
                        <a14:foregroundMark x1="83111" y1="86395" x2="81778" y2="86395"/>
                        <a14:foregroundMark x1="77333" y1="86395" x2="74667" y2="86395"/>
                        <a14:backgroundMark x1="8889" y1="2041" x2="8000" y2="53741"/>
                        <a14:backgroundMark x1="42222" y1="14286" x2="80000" y2="19048"/>
                        <a14:backgroundMark x1="93333" y1="10204" x2="2222" y2="10204"/>
                        <a14:backgroundMark x1="12000" y1="26531" x2="8000" y2="50340"/>
                        <a14:backgroundMark x1="6222" y1="72109" x2="10222" y2="89116"/>
                        <a14:backgroundMark x1="18222" y1="91837" x2="25778" y2="95238"/>
                        <a14:backgroundMark x1="47556" y1="95918" x2="47556" y2="93878"/>
                        <a14:backgroundMark x1="49333" y1="89796" x2="49333" y2="89796"/>
                        <a14:backgroundMark x1="54222" y1="89116" x2="57778" y2="86395"/>
                        <a14:backgroundMark x1="59556" y1="85714" x2="61333" y2="83673"/>
                        <a14:backgroundMark x1="65778" y1="82993" x2="65778" y2="82993"/>
                        <a14:backgroundMark x1="88444" y1="94558" x2="88444" y2="94558"/>
                        <a14:backgroundMark x1="92444" y1="92517" x2="92444" y2="92517"/>
                        <a14:backgroundMark x1="96000" y1="85714" x2="96444" y2="81633"/>
                        <a14:backgroundMark x1="97333" y1="80952" x2="97333" y2="80952"/>
                        <a14:backgroundMark x1="96000" y1="68707" x2="96000" y2="68707"/>
                        <a14:backgroundMark x1="95556" y1="60544" x2="95556" y2="60544"/>
                      </a14:backgroundRemoval>
                    </a14:imgEffect>
                  </a14:imgLayer>
                </a14:imgProps>
              </a:ext>
            </a:extLst>
          </a:blip>
          <a:srcRect r="46908"/>
          <a:stretch/>
        </p:blipFill>
        <p:spPr>
          <a:xfrm>
            <a:off x="6598118" y="1465544"/>
            <a:ext cx="1137817" cy="14001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B819DC-D4D7-48EB-835D-9396B1BFC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3755" y1="20000" x2="66284" y2="22857"/>
                        <a14:foregroundMark x1="66284" y1="27857" x2="75479" y2="26786"/>
                        <a14:foregroundMark x1="18008" y1="26429" x2="34866" y2="2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5651" y="465854"/>
            <a:ext cx="2200235" cy="23604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29054" y="316861"/>
            <a:ext cx="6613761" cy="112096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6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tec Hipster" panose="02000500000000000000" pitchFamily="2" charset="0"/>
                <a:ea typeface="pastel" pitchFamily="2" charset="0"/>
              </a:rPr>
              <a:t>Janvier 2021</a:t>
            </a:r>
          </a:p>
        </p:txBody>
      </p:sp>
      <p:pic>
        <p:nvPicPr>
          <p:cNvPr id="22" name="Image 21" descr="Résultat de recherche d'images pour &quot;snowflake watercolor png&quot;">
            <a:extLst>
              <a:ext uri="{FF2B5EF4-FFF2-40B4-BE49-F238E27FC236}">
                <a16:creationId xmlns:a16="http://schemas.microsoft.com/office/drawing/2014/main" id="{8F56D602-B36E-4B57-A13E-441CE643BAB2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>
            <a:off x="5901626" y="1730239"/>
            <a:ext cx="845168" cy="87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 descr="Résultat de recherche d'images pour &quot;snowflake watercolor png&quot;">
            <a:extLst>
              <a:ext uri="{FF2B5EF4-FFF2-40B4-BE49-F238E27FC236}">
                <a16:creationId xmlns:a16="http://schemas.microsoft.com/office/drawing/2014/main" id="{09055B37-9CB5-413D-8840-90F745412D9E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 rot="1347353">
            <a:off x="7791673" y="1938070"/>
            <a:ext cx="698659" cy="72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 33" descr="Résultat de recherche d'images pour &quot;snowflakes png&quot;">
            <a:extLst>
              <a:ext uri="{FF2B5EF4-FFF2-40B4-BE49-F238E27FC236}">
                <a16:creationId xmlns:a16="http://schemas.microsoft.com/office/drawing/2014/main" id="{1939DA02-499E-41D6-88DD-85F170BB74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9" y="1706153"/>
            <a:ext cx="881747" cy="80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Résultat de recherche d'images pour &quot;snowflakes png&quot;">
            <a:extLst>
              <a:ext uri="{FF2B5EF4-FFF2-40B4-BE49-F238E27FC236}">
                <a16:creationId xmlns:a16="http://schemas.microsoft.com/office/drawing/2014/main" id="{1B83C6F4-83C4-4F9F-830A-AA09DDC8AC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1418211" y="1368362"/>
            <a:ext cx="649883" cy="59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7EEE67-B445-4E37-B0EC-516B468342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5400000">
            <a:off x="4091720" y="2101871"/>
            <a:ext cx="775681" cy="30222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6830F32-3478-4FB1-978C-BAC76EAF34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219">
            <a:off x="296137" y="371413"/>
            <a:ext cx="3451008" cy="2061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25B65F8-0313-470D-A5AA-CB40858FCE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34" b="98452" l="9960" r="89960">
                        <a14:backgroundMark x1="20162" y1="40179" x2="23158" y2="22249"/>
                        <a14:backgroundMark x1="23158" y1="22249" x2="36761" y2="7009"/>
                        <a14:backgroundMark x1="57814" y1="7987" x2="66802" y2="12062"/>
                        <a14:backgroundMark x1="79271" y1="40098" x2="64696" y2="39609"/>
                        <a14:backgroundMark x1="18704" y1="38631" x2="33360" y2="39853"/>
                        <a14:backgroundMark x1="31984" y1="76936" x2="39190" y2="76365"/>
                        <a14:backgroundMark x1="39514" y1="76610" x2="37733" y2="77099"/>
                        <a14:backgroundMark x1="35061" y1="78647" x2="36761" y2="77343"/>
                        <a14:backgroundMark x1="35466" y1="79625" x2="35709" y2="79951"/>
                        <a14:backgroundMark x1="36923" y1="80114" x2="40486" y2="79951"/>
                        <a14:backgroundMark x1="41943" y1="79299" x2="44453" y2="80359"/>
                        <a14:backgroundMark x1="42996" y1="79136" x2="45182" y2="80359"/>
                        <a14:backgroundMark x1="46802" y1="81418" x2="45911" y2="83863"/>
                        <a14:backgroundMark x1="46154" y1="85575" x2="46154" y2="85575"/>
                        <a14:backgroundMark x1="49636" y1="90057" x2="49636" y2="90057"/>
                        <a14:backgroundMark x1="51984" y1="88101" x2="51984" y2="88101"/>
                        <a14:backgroundMark x1="52874" y1="86879" x2="52874" y2="86879"/>
                        <a14:backgroundMark x1="52308" y1="81581" x2="52308" y2="81581"/>
                        <a14:backgroundMark x1="55547" y1="79299" x2="55547" y2="79299"/>
                        <a14:backgroundMark x1="54251" y1="79951" x2="54251" y2="79951"/>
                        <a14:backgroundMark x1="53279" y1="81174" x2="53279" y2="81174"/>
                        <a14:backgroundMark x1="58543" y1="79625" x2="61700" y2="80114"/>
                        <a14:backgroundMark x1="58704" y1="76936" x2="63644" y2="77914"/>
                        <a14:backgroundMark x1="65182" y1="44010" x2="66073" y2="4401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71" y="173346"/>
            <a:ext cx="2759083" cy="274121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1107B7F-F119-4B92-A337-251FD67923BF}"/>
              </a:ext>
            </a:extLst>
          </p:cNvPr>
          <p:cNvSpPr txBox="1"/>
          <p:nvPr/>
        </p:nvSpPr>
        <p:spPr>
          <a:xfrm>
            <a:off x="7409645" y="5071486"/>
            <a:ext cx="163387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Nuit de la lecture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2BCA53A-F41D-4610-98F8-952D1C3DF1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40" y="4427268"/>
            <a:ext cx="872262" cy="6803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17CB4C-988C-44CF-84D5-ABA3F6BB67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41287" y="5361360"/>
            <a:ext cx="449609" cy="4951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9AA0F37-E5AC-463B-A702-423D8F536B1D}"/>
              </a:ext>
            </a:extLst>
          </p:cNvPr>
          <p:cNvSpPr txBox="1"/>
          <p:nvPr/>
        </p:nvSpPr>
        <p:spPr>
          <a:xfrm>
            <a:off x="6006783" y="5797852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5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Lorenzo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F7B81C6-13D4-4E8C-9C4E-2B25AE0F85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57260" y="5377282"/>
            <a:ext cx="449609" cy="49519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1197181-1364-455E-BC80-B01A9BDB304E}"/>
              </a:ext>
            </a:extLst>
          </p:cNvPr>
          <p:cNvSpPr txBox="1"/>
          <p:nvPr/>
        </p:nvSpPr>
        <p:spPr>
          <a:xfrm>
            <a:off x="3122756" y="5813774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5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Cléo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48065AE-5B18-4B1A-91CB-74752500AD8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4379" y="5377282"/>
            <a:ext cx="449609" cy="49519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0123EEC-B289-420F-8159-067EB30382D9}"/>
              </a:ext>
            </a:extLst>
          </p:cNvPr>
          <p:cNvSpPr txBox="1"/>
          <p:nvPr/>
        </p:nvSpPr>
        <p:spPr>
          <a:xfrm>
            <a:off x="4569875" y="5813774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Romane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F8E648C-0AB2-485E-8D66-8AF6D3EA859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57386" y="4625132"/>
            <a:ext cx="449609" cy="49519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D79F2AC-4CA3-4166-892D-A59A4E3911A3}"/>
              </a:ext>
            </a:extLst>
          </p:cNvPr>
          <p:cNvSpPr txBox="1"/>
          <p:nvPr/>
        </p:nvSpPr>
        <p:spPr>
          <a:xfrm>
            <a:off x="1745126" y="5023758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Martin</a:t>
            </a:r>
          </a:p>
        </p:txBody>
      </p:sp>
    </p:spTree>
    <p:extLst>
      <p:ext uri="{BB962C8B-B14F-4D97-AF65-F5344CB8AC3E}">
        <p14:creationId xmlns:p14="http://schemas.microsoft.com/office/powerpoint/2010/main" val="37646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7d0a243b0ab7012dfd45e7584d919009">
            <a:extLst>
              <a:ext uri="{FF2B5EF4-FFF2-40B4-BE49-F238E27FC236}">
                <a16:creationId xmlns:a16="http://schemas.microsoft.com/office/drawing/2014/main" id="{AB1384A0-1A54-4DCA-BEA3-149F2E16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359340" y="178399"/>
            <a:ext cx="6220362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89F1FF-B733-4706-BCFE-D2B8BB9F4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40" b="52896" l="4538" r="95231">
                        <a14:foregroundMark x1="22462" y1="44112" x2="22462" y2="44112"/>
                        <a14:foregroundMark x1="23385" y1="41216" x2="23385" y2="41216"/>
                        <a14:foregroundMark x1="25077" y1="40541" x2="25077" y2="40541"/>
                        <a14:foregroundMark x1="51615" y1="34266" x2="61462" y2="22973"/>
                        <a14:foregroundMark x1="16231" y1="37259" x2="26308" y2="30309"/>
                        <a14:foregroundMark x1="14231" y1="37066" x2="20538" y2="34653"/>
                        <a14:foregroundMark x1="13462" y1="38900" x2="22769" y2="33398"/>
                        <a14:foregroundMark x1="22385" y1="37452" x2="30000" y2="32432"/>
                        <a14:foregroundMark x1="55154" y1="36293" x2="64538" y2="24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9" b="42870"/>
          <a:stretch/>
        </p:blipFill>
        <p:spPr>
          <a:xfrm>
            <a:off x="5571032" y="1396439"/>
            <a:ext cx="5674887" cy="1946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91613" y="515455"/>
            <a:ext cx="5988958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tec Hipster" panose="02000500000000000000" pitchFamily="2" charset="0"/>
                <a:ea typeface="pastel" pitchFamily="2" charset="0"/>
              </a:rPr>
              <a:t>F</a:t>
            </a:r>
            <a:r>
              <a:rPr lang="fr-FR" sz="66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tec Hipster" panose="02000500000000000000" pitchFamily="2" charset="0"/>
                <a:ea typeface="pastel" pitchFamily="2" charset="0"/>
              </a:rPr>
              <a:t>e</a:t>
            </a:r>
            <a:r>
              <a:rPr lang="fr-FR" sz="72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tec Hipster" panose="02000500000000000000" pitchFamily="2" charset="0"/>
                <a:ea typeface="pastel" pitchFamily="2" charset="0"/>
              </a:rPr>
              <a:t>vrier 2021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84890"/>
              </p:ext>
            </p:extLst>
          </p:nvPr>
        </p:nvGraphicFramePr>
        <p:xfrm>
          <a:off x="211242" y="2906708"/>
          <a:ext cx="10323408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40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9182368" y="4007818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Chandeleur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667748" y="5464251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28" y="5137704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13590" y="4749669"/>
            <a:ext cx="1599642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Valentin</a:t>
            </a:r>
          </a:p>
        </p:txBody>
      </p:sp>
      <p:pic>
        <p:nvPicPr>
          <p:cNvPr id="23" name="Image 22" descr="Résultat de recherche d'images pour &quot;chandeleur aquarelle&quot;">
            <a:extLst>
              <a:ext uri="{FF2B5EF4-FFF2-40B4-BE49-F238E27FC236}">
                <a16:creationId xmlns:a16="http://schemas.microsoft.com/office/drawing/2014/main" id="{DE3922DF-AC73-45D4-B8A9-E3B193E9E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100000" l="5667" r="100000">
                        <a14:foregroundMark x1="89750" y1="19667" x2="90083" y2="19667"/>
                        <a14:foregroundMark x1="85917" y1="18778" x2="92750" y2="18333"/>
                        <a14:foregroundMark x1="72000" y1="15111" x2="90083" y2="16889"/>
                        <a14:foregroundMark x1="89083" y1="16889" x2="92000" y2="16889"/>
                        <a14:foregroundMark x1="92750" y1="25111" x2="97583" y2="22222"/>
                        <a14:foregroundMark x1="95833" y1="27889" x2="94500" y2="37667"/>
                        <a14:backgroundMark x1="49083" y1="75778" x2="54333" y2="85556"/>
                        <a14:backgroundMark x1="58583" y1="85556" x2="59083" y2="85778"/>
                        <a14:backgroundMark x1="75500" y1="93444" x2="81250" y2="85778"/>
                        <a14:backgroundMark x1="84500" y1="99111" x2="95833" y2="7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22" y="4676352"/>
            <a:ext cx="1073968" cy="94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783A8BB-A665-49E2-A5D5-3B22C981C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953" l="0" r="100000">
                        <a14:foregroundMark x1="60000" y1="70175" x2="97308" y2="58480"/>
                        <a14:foregroundMark x1="61538" y1="59357" x2="95769" y2="51462"/>
                        <a14:backgroundMark x1="65769" y1="63158" x2="93077" y2="55263"/>
                        <a14:backgroundMark x1="66923" y1="73684" x2="98846" y2="66667"/>
                        <a14:backgroundMark x1="68077" y1="54971" x2="85769" y2="49123"/>
                        <a14:backgroundMark x1="76923" y1="53509" x2="93077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6" y="1396439"/>
            <a:ext cx="1530515" cy="201321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F5AA768-E42C-4FE1-AAC2-AEEC4438C9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54483">
                        <a14:foregroundMark x1="13448" y1="10363" x2="26034" y2="19689"/>
                        <a14:foregroundMark x1="24310" y1="15803" x2="29138" y2="27202"/>
                        <a14:foregroundMark x1="23448" y1="25648" x2="25517" y2="29534"/>
                        <a14:foregroundMark x1="6379" y1="41451" x2="12931" y2="47409"/>
                        <a14:foregroundMark x1="12759" y1="45855" x2="23276" y2="44560"/>
                        <a14:foregroundMark x1="21552" y1="40674" x2="23448" y2="62953"/>
                        <a14:foregroundMark x1="27931" y1="48187" x2="14655" y2="68912"/>
                        <a14:foregroundMark x1="14310" y1="66062" x2="11379" y2="73575"/>
                        <a14:foregroundMark x1="39483" y1="47409" x2="48103" y2="47409"/>
                        <a14:foregroundMark x1="24310" y1="12435" x2="30345" y2="14508"/>
                        <a14:foregroundMark x1="19828" y1="29016" x2="19828" y2="29016"/>
                        <a14:foregroundMark x1="20172" y1="29275" x2="19138" y2="3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25"/>
          <a:stretch/>
        </p:blipFill>
        <p:spPr>
          <a:xfrm>
            <a:off x="4102192" y="1188764"/>
            <a:ext cx="1635791" cy="201321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E04725C-B052-4FE3-9B18-DBEC861EE7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48" y="4158566"/>
            <a:ext cx="1430802" cy="80482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2FB9C-03F7-460C-93C9-F42B8E55540D}"/>
              </a:ext>
            </a:extLst>
          </p:cNvPr>
          <p:cNvSpPr txBox="1"/>
          <p:nvPr/>
        </p:nvSpPr>
        <p:spPr>
          <a:xfrm>
            <a:off x="1758909" y="5462168"/>
            <a:ext cx="1763583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Mardi gras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F32553D-F4FE-4144-A4C6-E3AAC7FEC3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5" y="6600300"/>
            <a:ext cx="3629746" cy="9255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73E8EB6-5971-4794-84F3-DDFE187C6B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02" y="6600301"/>
            <a:ext cx="3629746" cy="9255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54870A-A1D4-44ED-BA3D-6BB37A639B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382">
            <a:off x="304576" y="311845"/>
            <a:ext cx="3244773" cy="2433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DAC4D4B-8462-4F95-A12B-13364DB4D7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1600" y1="12473" x2="20400" y2="26452"/>
                        <a14:foregroundMark x1="8000" y1="11828" x2="24600" y2="8602"/>
                        <a14:foregroundMark x1="24400" y1="6022" x2="30000" y2="14409"/>
                        <a14:foregroundMark x1="5600" y1="23656" x2="7400" y2="29032"/>
                        <a14:foregroundMark x1="14200" y1="23226" x2="25600" y2="23011"/>
                        <a14:foregroundMark x1="12200" y1="22581" x2="20600" y2="28172"/>
                        <a14:foregroundMark x1="15200" y1="21290" x2="24600" y2="26452"/>
                        <a14:foregroundMark x1="27000" y1="23441" x2="32400" y2="24731"/>
                        <a14:foregroundMark x1="27200" y1="18710" x2="30600" y2="22796"/>
                        <a14:foregroundMark x1="4000" y1="39785" x2="6800" y2="43011"/>
                        <a14:foregroundMark x1="9400" y1="46667" x2="12600" y2="51183"/>
                        <a14:foregroundMark x1="15200" y1="94194" x2="16600" y2="93548"/>
                        <a14:foregroundMark x1="23200" y1="93333" x2="24200" y2="92903"/>
                        <a14:foregroundMark x1="44200" y1="23226" x2="42800" y2="29462"/>
                        <a14:foregroundMark x1="44600" y1="27742" x2="63000" y2="24301"/>
                        <a14:foregroundMark x1="81400" y1="68602" x2="83400" y2="72903"/>
                        <a14:foregroundMark x1="86200" y1="70538" x2="86400" y2="71613"/>
                        <a14:foregroundMark x1="87400" y1="71183" x2="87400" y2="71183"/>
                        <a14:foregroundMark x1="77000" y1="92688" x2="77000" y2="92688"/>
                        <a14:foregroundMark x1="83000" y1="91828" x2="83000" y2="91828"/>
                        <a14:foregroundMark x1="82200" y1="22366" x2="76600" y2="22366"/>
                        <a14:foregroundMark x1="72000" y1="22366" x2="70200" y2="22366"/>
                        <a14:foregroundMark x1="70600" y1="21935" x2="73200" y2="20645"/>
                        <a14:foregroundMark x1="88000" y1="24301" x2="88000" y2="24301"/>
                        <a14:foregroundMark x1="83600" y1="23226" x2="83600" y2="23226"/>
                        <a14:foregroundMark x1="83600" y1="23871" x2="83600" y2="23871"/>
                        <a14:foregroundMark x1="84800" y1="24086" x2="84800" y2="24086"/>
                        <a14:foregroundMark x1="93400" y1="17204" x2="95000" y2="17849"/>
                        <a14:foregroundMark x1="95400" y1="18280" x2="95400" y2="18280"/>
                        <a14:foregroundMark x1="94600" y1="15484" x2="94600" y2="15484"/>
                        <a14:foregroundMark x1="88800" y1="13978" x2="88800" y2="13978"/>
                        <a14:foregroundMark x1="78400" y1="18710" x2="78400" y2="18710"/>
                        <a14:foregroundMark x1="78600" y1="21935" x2="78600" y2="21935"/>
                        <a14:foregroundMark x1="79000" y1="24731" x2="79000" y2="24731"/>
                        <a14:foregroundMark x1="79000" y1="26022" x2="79000" y2="26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03" y="798202"/>
            <a:ext cx="2410339" cy="224161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8987CB2-C209-4E24-AF97-CE025A9101E4}"/>
              </a:ext>
            </a:extLst>
          </p:cNvPr>
          <p:cNvSpPr txBox="1"/>
          <p:nvPr/>
        </p:nvSpPr>
        <p:spPr>
          <a:xfrm>
            <a:off x="3040950" y="5521260"/>
            <a:ext cx="1517191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Mercredi des cendres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F5DB03C-F45D-458B-9F58-F6EB5802C35D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6809" y="4887598"/>
            <a:ext cx="581504" cy="73269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59E920E-81AC-4918-9118-9C605C8ACD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4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16" y="6453067"/>
            <a:ext cx="1840180" cy="10241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9369EF-C7A3-45CF-9D96-29FD92CCB5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91341" y="4273208"/>
            <a:ext cx="449609" cy="49519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74DC24-EEF5-4B53-ACE8-C448FF368139}"/>
              </a:ext>
            </a:extLst>
          </p:cNvPr>
          <p:cNvSpPr txBox="1"/>
          <p:nvPr/>
        </p:nvSpPr>
        <p:spPr>
          <a:xfrm>
            <a:off x="1778500" y="4708364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Louis-Paul</a:t>
            </a:r>
          </a:p>
        </p:txBody>
      </p:sp>
    </p:spTree>
    <p:extLst>
      <p:ext uri="{BB962C8B-B14F-4D97-AF65-F5344CB8AC3E}">
        <p14:creationId xmlns:p14="http://schemas.microsoft.com/office/powerpoint/2010/main" val="19671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 descr="7d0a243b0ab7012dfd45e7584d919009">
            <a:extLst>
              <a:ext uri="{FF2B5EF4-FFF2-40B4-BE49-F238E27FC236}">
                <a16:creationId xmlns:a16="http://schemas.microsoft.com/office/drawing/2014/main" id="{76C59F4A-3780-4044-9107-89478ADE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043253" y="178400"/>
            <a:ext cx="6536447" cy="14811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20971" y="346931"/>
            <a:ext cx="6536446" cy="112096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yko" panose="02000506080000020004" pitchFamily="2" charset="0"/>
                <a:ea typeface="pastel" pitchFamily="2" charset="0"/>
              </a:rPr>
              <a:t>Mars 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rean Calligraphy" panose="02000000000000000000" pitchFamily="2" charset="0"/>
                <a:ea typeface="pastel" pitchFamily="2" charset="0"/>
              </a:rPr>
              <a:t>2021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674883"/>
              </p:ext>
            </p:extLst>
          </p:nvPr>
        </p:nvGraphicFramePr>
        <p:xfrm>
          <a:off x="234412" y="2771937"/>
          <a:ext cx="10151122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385804" y="5334252"/>
            <a:ext cx="13825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Printemps</a:t>
            </a:r>
          </a:p>
        </p:txBody>
      </p:sp>
      <p:pic>
        <p:nvPicPr>
          <p:cNvPr id="16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40" y="6523534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3141181" y="5334252"/>
            <a:ext cx="1683833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Patrick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80F5289-87B1-47FF-8DA1-322D2BE48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91" y="4632565"/>
            <a:ext cx="947635" cy="947635"/>
          </a:xfrm>
          <a:prstGeom prst="rect">
            <a:avLst/>
          </a:prstGeom>
        </p:spPr>
      </p:pic>
      <p:pic>
        <p:nvPicPr>
          <p:cNvPr id="6145" name="Image 6144">
            <a:extLst>
              <a:ext uri="{FF2B5EF4-FFF2-40B4-BE49-F238E27FC236}">
                <a16:creationId xmlns:a16="http://schemas.microsoft.com/office/drawing/2014/main" id="{CF8DF2BA-54DE-4FD7-A7EA-E5C971EA9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34063" y="4723431"/>
            <a:ext cx="1086064" cy="516301"/>
          </a:xfrm>
          <a:prstGeom prst="rect">
            <a:avLst/>
          </a:prstGeom>
        </p:spPr>
      </p:pic>
      <p:pic>
        <p:nvPicPr>
          <p:cNvPr id="6146" name="Image 6145">
            <a:extLst>
              <a:ext uri="{FF2B5EF4-FFF2-40B4-BE49-F238E27FC236}">
                <a16:creationId xmlns:a16="http://schemas.microsoft.com/office/drawing/2014/main" id="{97EF682A-C8E3-45FC-A85B-3A6272A3F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547" y1="18182" x2="45856" y2="37374"/>
                        <a14:foregroundMark x1="68508" y1="86532" x2="90608" y2="91919"/>
                        <a14:foregroundMark x1="80110" y1="81145" x2="62431" y2="91919"/>
                        <a14:foregroundMark x1="54144" y1="75421" x2="51934" y2="90909"/>
                        <a14:foregroundMark x1="41989" y1="81481" x2="33702" y2="75421"/>
                        <a14:foregroundMark x1="45304" y1="52862" x2="50829" y2="22559"/>
                        <a14:foregroundMark x1="40331" y1="21549" x2="40331" y2="21549"/>
                        <a14:foregroundMark x1="55801" y1="11448" x2="55801" y2="11448"/>
                        <a14:foregroundMark x1="54696" y1="14478" x2="54696" y2="14478"/>
                        <a14:foregroundMark x1="54696" y1="15152" x2="53039" y2="15152"/>
                        <a14:foregroundMark x1="44199" y1="8081" x2="44199" y2="8081"/>
                        <a14:foregroundMark x1="41436" y1="8754" x2="41436" y2="8754"/>
                        <a14:foregroundMark x1="54144" y1="5724" x2="54144" y2="5724"/>
                        <a14:foregroundMark x1="66298" y1="13131" x2="66298" y2="13131"/>
                        <a14:foregroundMark x1="65746" y1="10774" x2="65746" y2="10774"/>
                        <a14:foregroundMark x1="70166" y1="10438" x2="70166" y2="10438"/>
                        <a14:foregroundMark x1="70166" y1="9428" x2="70166" y2="9428"/>
                        <a14:foregroundMark x1="69613" y1="6397" x2="69613" y2="6397"/>
                        <a14:foregroundMark x1="79558" y1="19192" x2="79558" y2="19192"/>
                        <a14:foregroundMark x1="78453" y1="23232" x2="78453" y2="23232"/>
                        <a14:foregroundMark x1="71823" y1="27609" x2="71823" y2="27609"/>
                        <a14:foregroundMark x1="61878" y1="28283" x2="61878" y2="28283"/>
                        <a14:foregroundMark x1="63536" y1="22222" x2="63536" y2="22222"/>
                        <a14:foregroundMark x1="72928" y1="17508" x2="72928" y2="17508"/>
                        <a14:foregroundMark x1="72376" y1="20875" x2="72376" y2="20875"/>
                        <a14:foregroundMark x1="69061" y1="19529" x2="69061" y2="19529"/>
                        <a14:foregroundMark x1="43646" y1="26263" x2="43646" y2="26263"/>
                        <a14:foregroundMark x1="39227" y1="14141" x2="39227" y2="14141"/>
                        <a14:foregroundMark x1="46409" y1="8754" x2="46409" y2="8754"/>
                        <a14:foregroundMark x1="37017" y1="10774" x2="38122" y2="10774"/>
                        <a14:foregroundMark x1="55249" y1="24916" x2="55249" y2="24916"/>
                        <a14:foregroundMark x1="55801" y1="20875" x2="55801" y2="20875"/>
                        <a14:foregroundMark x1="44199" y1="16835" x2="44199" y2="16835"/>
                        <a14:foregroundMark x1="43646" y1="13131" x2="43646" y2="13131"/>
                        <a14:foregroundMark x1="68508" y1="23569" x2="68508" y2="23569"/>
                        <a14:foregroundMark x1="59669" y1="19865" x2="59669" y2="19865"/>
                        <a14:foregroundMark x1="33149" y1="29966" x2="33149" y2="29966"/>
                        <a14:foregroundMark x1="78453" y1="25589" x2="78453" y2="25589"/>
                        <a14:foregroundMark x1="69061" y1="31987" x2="69061" y2="31987"/>
                        <a14:foregroundMark x1="64641" y1="31987" x2="64641" y2="31987"/>
                        <a14:foregroundMark x1="43646" y1="94276" x2="43646" y2="94276"/>
                        <a14:foregroundMark x1="69061" y1="73737" x2="69061" y2="73737"/>
                        <a14:foregroundMark x1="75691" y1="71380" x2="77348" y2="71717"/>
                        <a14:foregroundMark x1="83978" y1="73401" x2="83978" y2="73401"/>
                        <a14:backgroundMark x1="46409" y1="29966" x2="48066" y2="29966"/>
                        <a14:backgroundMark x1="48066" y1="31313" x2="48066" y2="31313"/>
                        <a14:backgroundMark x1="48066" y1="32660" x2="48066" y2="32660"/>
                        <a14:backgroundMark x1="48066" y1="23569" x2="48066" y2="23569"/>
                        <a14:backgroundMark x1="47514" y1="22559" x2="47514" y2="22559"/>
                        <a14:backgroundMark x1="48066" y1="17508" x2="48066" y2="17508"/>
                        <a14:backgroundMark x1="45304" y1="15152" x2="45304" y2="15152"/>
                        <a14:backgroundMark x1="40331" y1="27609" x2="39227" y2="27946"/>
                        <a14:backgroundMark x1="55801" y1="29966" x2="55801" y2="29966"/>
                        <a14:backgroundMark x1="52486" y1="29966" x2="52486" y2="29966"/>
                        <a14:backgroundMark x1="52486" y1="21549" x2="52486" y2="21549"/>
                        <a14:backgroundMark x1="53039" y1="23232" x2="53039" y2="23232"/>
                        <a14:backgroundMark x1="49724" y1="31987" x2="49724" y2="31987"/>
                        <a14:backgroundMark x1="36464" y1="29293" x2="36464" y2="29293"/>
                        <a14:backgroundMark x1="64088" y1="25253" x2="64088" y2="25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3098" y="622998"/>
            <a:ext cx="1412983" cy="2318540"/>
          </a:xfrm>
          <a:prstGeom prst="rect">
            <a:avLst/>
          </a:prstGeom>
        </p:spPr>
      </p:pic>
      <p:pic>
        <p:nvPicPr>
          <p:cNvPr id="6148" name="Image 6147">
            <a:extLst>
              <a:ext uri="{FF2B5EF4-FFF2-40B4-BE49-F238E27FC236}">
                <a16:creationId xmlns:a16="http://schemas.microsoft.com/office/drawing/2014/main" id="{3C079A13-6760-4FE7-87B0-1803EFD61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4063" y="1553938"/>
            <a:ext cx="1820488" cy="13862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96A1E1-84C6-4ED3-8F99-1968245E4D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79" y="1244704"/>
            <a:ext cx="2023960" cy="159153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5D4901F-FFD5-4E57-8341-C450087A0350}"/>
              </a:ext>
            </a:extLst>
          </p:cNvPr>
          <p:cNvSpPr txBox="1"/>
          <p:nvPr/>
        </p:nvSpPr>
        <p:spPr>
          <a:xfrm>
            <a:off x="8663630" y="3779837"/>
            <a:ext cx="179377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Mamie </a:t>
            </a:r>
            <a:b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Poteau - CM1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6A8AE0D-2145-4086-BD72-DCFAAF0AEB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877" y="3414639"/>
            <a:ext cx="449609" cy="49519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F790749-5877-4D24-9A1C-7F0519664F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853">
            <a:off x="4093496" y="3744370"/>
            <a:ext cx="938710" cy="93871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EC647A-7B56-48AF-B32A-6FF7A87EB975}"/>
              </a:ext>
            </a:extLst>
          </p:cNvPr>
          <p:cNvSpPr/>
          <p:nvPr/>
        </p:nvSpPr>
        <p:spPr>
          <a:xfrm>
            <a:off x="4562851" y="4620742"/>
            <a:ext cx="1401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 Mi-Carême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CA616915-3E94-4D95-A9F9-6977CD9704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4960" y1="5412" x2="42190" y2="4381"/>
                        <a14:foregroundMark x1="31079" y1="1546" x2="43156" y2="1804"/>
                        <a14:foregroundMark x1="44444" y1="1804" x2="62319" y2="6701"/>
                        <a14:foregroundMark x1="93881" y1="72165" x2="90660" y2="83247"/>
                        <a14:foregroundMark x1="94847" y1="72680" x2="93237" y2="79124"/>
                        <a14:foregroundMark x1="90499" y1="22938" x2="91304" y2="22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06" y="4856950"/>
            <a:ext cx="798439" cy="49886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9E98BF67-8DA9-433B-AFDC-493BE512AF1F}"/>
              </a:ext>
            </a:extLst>
          </p:cNvPr>
          <p:cNvSpPr txBox="1"/>
          <p:nvPr/>
        </p:nvSpPr>
        <p:spPr>
          <a:xfrm>
            <a:off x="252639" y="5457768"/>
            <a:ext cx="243653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Voyage CM1/CM2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30B5AA2-2D49-4B36-A540-73E0F194D595}"/>
              </a:ext>
            </a:extLst>
          </p:cNvPr>
          <p:cNvSpPr txBox="1"/>
          <p:nvPr/>
        </p:nvSpPr>
        <p:spPr>
          <a:xfrm>
            <a:off x="1646341" y="5426585"/>
            <a:ext cx="243653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Voyage CM1/CM2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3CAD603-5B60-45DA-AAE7-0D4FFDB60361}"/>
              </a:ext>
            </a:extLst>
          </p:cNvPr>
          <p:cNvSpPr txBox="1"/>
          <p:nvPr/>
        </p:nvSpPr>
        <p:spPr>
          <a:xfrm>
            <a:off x="4562851" y="5418798"/>
            <a:ext cx="243653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Voyage CM1/CM2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D8E92EE-3872-496A-9483-0FF9CA62B04E}"/>
              </a:ext>
            </a:extLst>
          </p:cNvPr>
          <p:cNvSpPr txBox="1"/>
          <p:nvPr/>
        </p:nvSpPr>
        <p:spPr>
          <a:xfrm>
            <a:off x="5946056" y="5397054"/>
            <a:ext cx="243653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Voyage CM1/CM2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3E4A7C28-7ECE-4C6D-A0E4-F9DB95AC3A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4960" y1="5412" x2="42190" y2="4381"/>
                        <a14:foregroundMark x1="31079" y1="1546" x2="43156" y2="1804"/>
                        <a14:foregroundMark x1="44444" y1="1804" x2="62319" y2="6701"/>
                        <a14:foregroundMark x1="93881" y1="72165" x2="90660" y2="83247"/>
                        <a14:foregroundMark x1="94847" y1="72680" x2="93237" y2="79124"/>
                        <a14:foregroundMark x1="90499" y1="22938" x2="91304" y2="22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77" y="4868659"/>
            <a:ext cx="798439" cy="498864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9E6FA954-E624-41B5-B933-9176142100A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51" b="82449" l="17286" r="8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7951" r="16592" b="18390"/>
          <a:stretch/>
        </p:blipFill>
        <p:spPr>
          <a:xfrm rot="260501">
            <a:off x="8964298" y="869484"/>
            <a:ext cx="1806593" cy="14956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1FBEF97-42FC-475B-8DEE-6A674FE774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467">
            <a:off x="222891" y="304278"/>
            <a:ext cx="3412333" cy="2273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97B92B0-479D-4273-930D-8CD96551C6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8333" y1="30417" x2="38333" y2="30417"/>
                        <a14:foregroundMark x1="38229" y1="29583" x2="38229" y2="29583"/>
                        <a14:foregroundMark x1="62292" y1="29271" x2="62292" y2="29271"/>
                        <a14:foregroundMark x1="62604" y1="32292" x2="62604" y2="32292"/>
                        <a14:foregroundMark x1="70000" y1="70729" x2="73854" y2="79583"/>
                        <a14:foregroundMark x1="28542" y1="64896" x2="30417" y2="68542"/>
                        <a14:backgroundMark x1="22708" y1="28646" x2="23646" y2="32708"/>
                        <a14:backgroundMark x1="27187" y1="30729" x2="27187" y2="30729"/>
                        <a14:backgroundMark x1="33750" y1="28125" x2="37292" y2="29271"/>
                        <a14:backgroundMark x1="38958" y1="29271" x2="41146" y2="32292"/>
                        <a14:backgroundMark x1="58125" y1="31146" x2="60000" y2="30729"/>
                        <a14:backgroundMark x1="85313" y1="58438" x2="75208" y2="66563"/>
                        <a14:backgroundMark x1="16354" y1="59167" x2="19688" y2="61250"/>
                        <a14:backgroundMark x1="23542" y1="62396" x2="24479" y2="62187"/>
                        <a14:backgroundMark x1="25417" y1="61771" x2="24271" y2="64375"/>
                        <a14:backgroundMark x1="24271" y1="64688" x2="24271" y2="66563"/>
                        <a14:backgroundMark x1="34271" y1="73646" x2="34271" y2="73646"/>
                        <a14:backgroundMark x1="30208" y1="39688" x2="32396" y2="40313"/>
                        <a14:backgroundMark x1="65938" y1="40521" x2="64167" y2="40625"/>
                        <a14:backgroundMark x1="53125" y1="42917" x2="53229" y2="43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57" y="315485"/>
            <a:ext cx="2777603" cy="2777603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661D15B-3887-4185-BE15-31A3263A81A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4517950" y="6471475"/>
            <a:ext cx="2856212" cy="72736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F9CEDD4-8CA6-4A88-A7B0-A4493DAED24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 flipH="1">
            <a:off x="7385804" y="6465286"/>
            <a:ext cx="2999730" cy="7273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A5AFF4-E98F-4103-A209-6A7BAA5302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8916" y="6465286"/>
            <a:ext cx="449609" cy="4951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6C9B114-71A4-43FA-A2DE-568600879509}"/>
              </a:ext>
            </a:extLst>
          </p:cNvPr>
          <p:cNvSpPr txBox="1"/>
          <p:nvPr/>
        </p:nvSpPr>
        <p:spPr>
          <a:xfrm>
            <a:off x="234412" y="6901778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Romane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5699CA-047A-47DB-ADC8-94C5BFD389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4268" y="5702225"/>
            <a:ext cx="449609" cy="4951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5ADEF5-3583-46FF-BFA9-57AF5A74D294}"/>
              </a:ext>
            </a:extLst>
          </p:cNvPr>
          <p:cNvSpPr txBox="1"/>
          <p:nvPr/>
        </p:nvSpPr>
        <p:spPr>
          <a:xfrm>
            <a:off x="7345225" y="6052432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Gautier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0B89B1-A446-4B14-91BA-9DFB44B723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6257" y="3444342"/>
            <a:ext cx="449609" cy="4951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112E958-8F40-4462-A935-AD14E1129D61}"/>
              </a:ext>
            </a:extLst>
          </p:cNvPr>
          <p:cNvSpPr txBox="1"/>
          <p:nvPr/>
        </p:nvSpPr>
        <p:spPr>
          <a:xfrm>
            <a:off x="5901753" y="3880834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</a:t>
            </a:r>
            <a:r>
              <a:rPr lang="fr-FR" sz="1200" b="1" dirty="0" err="1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Rosol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– CE2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9C687F-71F5-4606-B2C4-B8022E9948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76" y="4896008"/>
            <a:ext cx="449609" cy="49519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C3AD1B-7726-464B-ACC6-3306189E43C6}"/>
              </a:ext>
            </a:extLst>
          </p:cNvPr>
          <p:cNvSpPr txBox="1"/>
          <p:nvPr/>
        </p:nvSpPr>
        <p:spPr>
          <a:xfrm>
            <a:off x="243127" y="5297193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Octave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8009F6C-FDBF-434C-8837-33371018E4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0081" y="5690238"/>
            <a:ext cx="449609" cy="49519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A5D91CA-E53E-4EFC-8FFD-656600B193C8}"/>
              </a:ext>
            </a:extLst>
          </p:cNvPr>
          <p:cNvSpPr txBox="1"/>
          <p:nvPr/>
        </p:nvSpPr>
        <p:spPr>
          <a:xfrm>
            <a:off x="7364908" y="6221298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Jules L. </a:t>
            </a:r>
          </a:p>
        </p:txBody>
      </p:sp>
    </p:spTree>
    <p:extLst>
      <p:ext uri="{BB962C8B-B14F-4D97-AF65-F5344CB8AC3E}">
        <p14:creationId xmlns:p14="http://schemas.microsoft.com/office/powerpoint/2010/main" val="377304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FE627EEA-21A4-457A-A468-55AE1BA4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391025" y="199987"/>
            <a:ext cx="6090575" cy="14399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91024" y="395207"/>
            <a:ext cx="6090575" cy="112096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yko" panose="02000506080000020004" pitchFamily="2" charset="0"/>
                <a:ea typeface="pastel" pitchFamily="2" charset="0"/>
              </a:rPr>
              <a:t>Avril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  <a:ea typeface="pastel" pitchFamily="2" charset="0"/>
              </a:rPr>
              <a:t> 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rean Calligraphy" panose="02000000000000000000" pitchFamily="2" charset="0"/>
                <a:ea typeface="pastel" pitchFamily="2" charset="0"/>
              </a:rPr>
              <a:t>2021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953381"/>
              </p:ext>
            </p:extLst>
          </p:nvPr>
        </p:nvGraphicFramePr>
        <p:xfrm>
          <a:off x="378691" y="2920314"/>
          <a:ext cx="10102908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260254" y="3938012"/>
            <a:ext cx="1431559" cy="38232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Pâques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75395" y="6222208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46" y="6663655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681998" y="6268362"/>
            <a:ext cx="1412104" cy="2899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la Terre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D8209A-F83E-4B8D-9CD3-67E2A0C35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82" l="0" r="986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7310" y="3268713"/>
            <a:ext cx="750311" cy="12116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1AA56A-ED42-4F83-AC91-9AB05BEE5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57" r="96661">
                        <a14:foregroundMark x1="42925" y1="19000" x2="58188" y2="18778"/>
                        <a14:foregroundMark x1="60254" y1="19556" x2="63116" y2="19556"/>
                        <a14:foregroundMark x1="64388" y1="19111" x2="48013" y2="17889"/>
                        <a14:foregroundMark x1="46105" y1="18222" x2="52146" y2="17556"/>
                        <a14:foregroundMark x1="42925" y1="17778" x2="51510" y2="17556"/>
                        <a14:foregroundMark x1="48172" y1="17778" x2="59141" y2="18667"/>
                        <a14:foregroundMark x1="55167" y1="17667" x2="50238" y2="1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13" y="5454178"/>
            <a:ext cx="771697" cy="110417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43380E2-3F2B-425A-9063-2BE069911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78" l="0" r="99027">
                        <a14:foregroundMark x1="16545" y1="71626" x2="16545" y2="71626"/>
                        <a14:foregroundMark x1="19708" y1="61246" x2="16180" y2="85813"/>
                        <a14:foregroundMark x1="39781" y1="73356" x2="42701" y2="82353"/>
                        <a14:foregroundMark x1="49635" y1="76817" x2="51703" y2="87543"/>
                        <a14:foregroundMark x1="85401" y1="52595" x2="85645" y2="55709"/>
                        <a14:foregroundMark x1="86253" y1="70242" x2="89416" y2="80969"/>
                        <a14:foregroundMark x1="88686" y1="74048" x2="92822" y2="69896"/>
                        <a14:foregroundMark x1="94282" y1="72664" x2="94282" y2="72664"/>
                        <a14:foregroundMark x1="75061" y1="72318" x2="75791" y2="83391"/>
                        <a14:foregroundMark x1="74209" y1="48443" x2="74209" y2="48443"/>
                        <a14:foregroundMark x1="62287" y1="43945" x2="62287" y2="43945"/>
                        <a14:foregroundMark x1="51825" y1="51903" x2="51825" y2="51903"/>
                        <a14:foregroundMark x1="43431" y1="42215" x2="43431" y2="42215"/>
                        <a14:foregroundMark x1="50243" y1="38754" x2="50243" y2="38754"/>
                        <a14:foregroundMark x1="54745" y1="77163" x2="54745" y2="77163"/>
                        <a14:foregroundMark x1="54258" y1="78547" x2="53285" y2="88927"/>
                        <a14:foregroundMark x1="20438" y1="71626" x2="16058" y2="83045"/>
                        <a14:foregroundMark x1="11922" y1="61592" x2="12530" y2="80969"/>
                        <a14:foregroundMark x1="8151" y1="38062" x2="8151" y2="38062"/>
                        <a14:foregroundMark x1="9002" y1="50173" x2="9002" y2="50173"/>
                        <a14:foregroundMark x1="8151" y1="53287" x2="8151" y2="53287"/>
                        <a14:foregroundMark x1="6448" y1="51903" x2="6448" y2="51903"/>
                        <a14:foregroundMark x1="7664" y1="49481" x2="7664" y2="49481"/>
                        <a14:foregroundMark x1="29440" y1="51211" x2="29440" y2="51211"/>
                        <a14:foregroundMark x1="41484" y1="54325" x2="41484" y2="54325"/>
                        <a14:foregroundMark x1="43796" y1="54325" x2="43796" y2="54325"/>
                        <a14:foregroundMark x1="54988" y1="44291" x2="54988" y2="44291"/>
                        <a14:foregroundMark x1="61800" y1="52249" x2="61800" y2="52249"/>
                        <a14:foregroundMark x1="64234" y1="76471" x2="64234" y2="76471"/>
                        <a14:foregroundMark x1="31022" y1="84429" x2="31022" y2="84429"/>
                        <a14:backgroundMark x1="24209" y1="9343" x2="72506" y2="28028"/>
                        <a14:backgroundMark x1="78467" y1="21799" x2="73966" y2="21799"/>
                        <a14:backgroundMark x1="3285" y1="27336" x2="3285" y2="27336"/>
                        <a14:backgroundMark x1="3650" y1="46367" x2="4745" y2="82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790" y="1194985"/>
            <a:ext cx="5260159" cy="184937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243EB38-9C3D-45A0-9398-A4229BF07460}"/>
              </a:ext>
            </a:extLst>
          </p:cNvPr>
          <p:cNvSpPr txBox="1"/>
          <p:nvPr/>
        </p:nvSpPr>
        <p:spPr>
          <a:xfrm>
            <a:off x="402448" y="4737769"/>
            <a:ext cx="1788926" cy="3207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Pâques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9E25BA5-78F7-486C-9C44-6A4563543B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378691" y="3602182"/>
            <a:ext cx="2856212" cy="72736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1880898-AF1B-4AC7-80B5-75457C2D6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1" b="64003"/>
          <a:stretch/>
        </p:blipFill>
        <p:spPr>
          <a:xfrm>
            <a:off x="3234903" y="3595643"/>
            <a:ext cx="1402658" cy="72736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4C9AF43-3A3D-4596-9E85-AD3CAFA8F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7481455" y="6618417"/>
            <a:ext cx="3000144" cy="72736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1AE3D79-6A29-4EC8-89F0-C4D6D919EA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018" y1="31648" x2="7018" y2="31648"/>
                        <a14:foregroundMark x1="13060" y1="23297" x2="13060" y2="23297"/>
                        <a14:foregroundMark x1="15984" y1="14945" x2="15984" y2="14945"/>
                        <a14:foregroundMark x1="16179" y1="17802" x2="12086" y2="24835"/>
                        <a14:foregroundMark x1="10331" y1="29231" x2="10331" y2="29231"/>
                        <a14:foregroundMark x1="31384" y1="14945" x2="41715" y2="8791"/>
                        <a14:foregroundMark x1="88109" y1="9890" x2="92008" y2="5055"/>
                        <a14:foregroundMark x1="30799" y1="47692" x2="37622" y2="40220"/>
                        <a14:foregroundMark x1="38207" y1="39341" x2="47173" y2="46593"/>
                        <a14:foregroundMark x1="75049" y1="79780" x2="84211" y2="76484"/>
                        <a14:foregroundMark x1="81676" y1="57802" x2="84600" y2="61099"/>
                        <a14:foregroundMark x1="84405" y1="56703" x2="86355" y2="66154"/>
                        <a14:foregroundMark x1="38986" y1="52308" x2="42885" y2="44615"/>
                        <a14:foregroundMark x1="40936" y1="46593" x2="48733" y2="35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896" y="1771731"/>
            <a:ext cx="1443346" cy="128016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7E9D9C8-1097-47DF-9C33-7BEB1A19C13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487" y="4128027"/>
            <a:ext cx="581504" cy="7326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A5049C6-A80D-41C5-90C4-F32071D1320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0095" y="3534288"/>
            <a:ext cx="581504" cy="73269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C4C0FC8-EB76-4E1C-96CE-3A5FB42CBAC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4"/>
          <a:stretch/>
        </p:blipFill>
        <p:spPr>
          <a:xfrm rot="21360275">
            <a:off x="349073" y="276640"/>
            <a:ext cx="3047928" cy="2479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1B87230-6757-4E59-982B-B5C1C288F6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422" y1="96931" x2="84666" y2="97354"/>
                        <a14:foregroundMark x1="67759" y1="88995" x2="66841" y2="89630"/>
                        <a14:backgroundMark x1="25033" y1="7196" x2="25033" y2="7196"/>
                        <a14:backgroundMark x1="26868" y1="6138" x2="26868" y2="6138"/>
                        <a14:backgroundMark x1="27916" y1="6138" x2="28047" y2="6138"/>
                        <a14:backgroundMark x1="28834" y1="6032" x2="28834" y2="6032"/>
                        <a14:backgroundMark x1="23067" y1="8889" x2="23984" y2="8466"/>
                        <a14:backgroundMark x1="68283" y1="91217" x2="69725" y2="90899"/>
                        <a14:backgroundMark x1="59240" y1="91111" x2="60813" y2="90899"/>
                        <a14:backgroundMark x1="62254" y1="91746" x2="63041" y2="92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199" y="565500"/>
            <a:ext cx="1963144" cy="2431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5E6878-8112-42C4-B157-4D21F94378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91353" y="5819604"/>
            <a:ext cx="449609" cy="4951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463BAF-00F2-41A3-A1F4-AB27C302AE69}"/>
              </a:ext>
            </a:extLst>
          </p:cNvPr>
          <p:cNvSpPr txBox="1"/>
          <p:nvPr/>
        </p:nvSpPr>
        <p:spPr>
          <a:xfrm>
            <a:off x="9056849" y="6256096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Salomé</a:t>
            </a:r>
          </a:p>
        </p:txBody>
      </p:sp>
    </p:spTree>
    <p:extLst>
      <p:ext uri="{BB962C8B-B14F-4D97-AF65-F5344CB8AC3E}">
        <p14:creationId xmlns:p14="http://schemas.microsoft.com/office/powerpoint/2010/main" val="28691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7d0a243b0ab7012dfd45e7584d919009">
            <a:extLst>
              <a:ext uri="{FF2B5EF4-FFF2-40B4-BE49-F238E27FC236}">
                <a16:creationId xmlns:a16="http://schemas.microsoft.com/office/drawing/2014/main" id="{FAB27FA2-8C84-49B9-9CD9-3C23ED18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867149" y="178399"/>
            <a:ext cx="6712551" cy="16091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3989" y="237749"/>
            <a:ext cx="6636350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Dalek" pitchFamily="2" charset="0"/>
                <a:ea typeface="pastel" pitchFamily="2" charset="0"/>
              </a:rPr>
              <a:t>Mai 2021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210716"/>
              </p:ext>
            </p:extLst>
          </p:nvPr>
        </p:nvGraphicFramePr>
        <p:xfrm>
          <a:off x="342978" y="2501253"/>
          <a:ext cx="10316529" cy="45023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1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1404">
                  <a:extLst>
                    <a:ext uri="{9D8B030D-6E8A-4147-A177-3AD203B41FA5}">
                      <a16:colId xmlns:a16="http://schemas.microsoft.com/office/drawing/2014/main" val="760841049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610768" y="4305519"/>
            <a:ext cx="180626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Victoire 1945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61158" y="5063234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Ascension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90" y="6244751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610768" y="3619464"/>
            <a:ext cx="1642047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du travail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ABAB00-0B07-4D36-AB3D-FAF484361C5C}"/>
              </a:ext>
            </a:extLst>
          </p:cNvPr>
          <p:cNvSpPr txBox="1"/>
          <p:nvPr/>
        </p:nvSpPr>
        <p:spPr>
          <a:xfrm>
            <a:off x="6196238" y="5076227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A49843F-AF22-41EB-A61C-8862D4D37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82" y1="12048" x2="16214" y2="68524"/>
                        <a14:foregroundMark x1="6467" y1="13404" x2="6186" y2="79367"/>
                        <a14:foregroundMark x1="6186" y1="79066" x2="22962" y2="80120"/>
                        <a14:foregroundMark x1="24086" y1="79518" x2="29897" y2="76355"/>
                        <a14:foregroundMark x1="30272" y1="71386" x2="30647" y2="68825"/>
                        <a14:foregroundMark x1="30834" y1="63705" x2="31115" y2="61295"/>
                        <a14:foregroundMark x1="32240" y1="49699" x2="32427" y2="45934"/>
                        <a14:foregroundMark x1="32146" y1="33584" x2="31396" y2="30120"/>
                        <a14:foregroundMark x1="31115" y1="27108" x2="31115" y2="25301"/>
                        <a14:foregroundMark x1="30366" y1="18976" x2="29522" y2="16114"/>
                        <a14:foregroundMark x1="28491" y1="13554" x2="27835" y2="11747"/>
                        <a14:foregroundMark x1="26336" y1="7530" x2="26336" y2="7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696">
            <a:off x="8645724" y="3964890"/>
            <a:ext cx="655014" cy="40761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A1DAFB-8BC2-4538-8602-BC2D708B7C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071" l="0" r="100000">
                        <a14:foregroundMark x1="4390" y1="16786" x2="7439" y2="28929"/>
                        <a14:foregroundMark x1="93171" y1="86071" x2="28537" y2="91071"/>
                        <a14:foregroundMark x1="42195" y1="12500" x2="42195" y2="12500"/>
                        <a14:foregroundMark x1="43293" y1="44286" x2="43293" y2="44286"/>
                        <a14:foregroundMark x1="6829" y1="45714" x2="6829" y2="45714"/>
                        <a14:foregroundMark x1="7073" y1="49643" x2="7073" y2="51429"/>
                        <a14:foregroundMark x1="8171" y1="87143" x2="13537" y2="86786"/>
                        <a14:backgroundMark x1="37317" y1="15000" x2="37317" y2="15000"/>
                        <a14:backgroundMark x1="35244" y1="13571" x2="32439" y2="11071"/>
                        <a14:backgroundMark x1="32439" y1="11071" x2="32439" y2="11071"/>
                        <a14:backgroundMark x1="51098" y1="14643" x2="84756" y2="8214"/>
                        <a14:backgroundMark x1="50854" y1="77143" x2="49878" y2="64643"/>
                        <a14:backgroundMark x1="49024" y1="55714" x2="48415" y2="47857"/>
                        <a14:backgroundMark x1="28415" y1="79286" x2="27439" y2="72500"/>
                        <a14:backgroundMark x1="86463" y1="82143" x2="86463" y2="82143"/>
                        <a14:backgroundMark x1="88537" y1="59286" x2="88537" y2="57500"/>
                        <a14:backgroundMark x1="88537" y1="51429" x2="88537" y2="51429"/>
                        <a14:backgroundMark x1="63415" y1="77143" x2="62317" y2="75714"/>
                        <a14:backgroundMark x1="80732" y1="86071" x2="80732" y2="86071"/>
                        <a14:backgroundMark x1="51463" y1="31786" x2="51463" y2="31786"/>
                        <a14:backgroundMark x1="42683" y1="48571" x2="42683" y2="48571"/>
                        <a14:backgroundMark x1="42683" y1="42857" x2="42683" y2="42857"/>
                        <a14:backgroundMark x1="4756" y1="55714" x2="4756" y2="55714"/>
                        <a14:backgroundMark x1="5122" y1="51786" x2="2317" y2="66786"/>
                        <a14:backgroundMark x1="10488" y1="46071" x2="10488" y2="46071"/>
                        <a14:backgroundMark x1="11585" y1="40000" x2="11585" y2="40000"/>
                        <a14:backgroundMark x1="11707" y1="40000" x2="8415" y2="45714"/>
                        <a14:backgroundMark x1="13171" y1="38571" x2="13659" y2="35357"/>
                        <a14:backgroundMark x1="20732" y1="80000" x2="21220" y2="80714"/>
                        <a14:backgroundMark x1="10976" y1="79286" x2="10976" y2="79286"/>
                        <a14:backgroundMark x1="25000" y1="73571" x2="24390" y2="79286"/>
                        <a14:backgroundMark x1="65488" y1="63929" x2="65488" y2="63929"/>
                        <a14:backgroundMark x1="78293" y1="84643" x2="78293" y2="84643"/>
                        <a14:backgroundMark x1="83659" y1="81429" x2="84146" y2="81429"/>
                        <a14:backgroundMark x1="86585" y1="82143" x2="86585" y2="82143"/>
                        <a14:backgroundMark x1="68902" y1="62857" x2="68902" y2="62857"/>
                        <a14:backgroundMark x1="67683" y1="62857" x2="67683" y2="62857"/>
                        <a14:backgroundMark x1="68049" y1="50714" x2="68049" y2="50714"/>
                        <a14:backgroundMark x1="68049" y1="50714" x2="68049" y2="50714"/>
                        <a14:backgroundMark x1="91707" y1="52500" x2="91707" y2="52500"/>
                        <a14:backgroundMark x1="90976" y1="48929" x2="90976" y2="48929"/>
                        <a14:backgroundMark x1="36220" y1="81429" x2="36220" y2="81429"/>
                        <a14:backgroundMark x1="37439" y1="82500" x2="37439" y2="82500"/>
                        <a14:backgroundMark x1="38049" y1="81429" x2="38049" y2="81429"/>
                        <a14:backgroundMark x1="41707" y1="82143" x2="41707" y2="82143"/>
                        <a14:backgroundMark x1="43293" y1="83929" x2="43293" y2="83929"/>
                        <a14:backgroundMark x1="43293" y1="83929" x2="43293" y2="83929"/>
                        <a14:backgroundMark x1="9390" y1="82500" x2="9390" y2="82500"/>
                        <a14:backgroundMark x1="11951" y1="81786" x2="11951" y2="81786"/>
                        <a14:backgroundMark x1="1220" y1="83214" x2="1220" y2="83214"/>
                        <a14:backgroundMark x1="80854" y1="84643" x2="80854" y2="83214"/>
                        <a14:backgroundMark x1="77683" y1="86786" x2="77683" y2="86786"/>
                        <a14:backgroundMark x1="75732" y1="83929" x2="75732" y2="83929"/>
                        <a14:backgroundMark x1="77073" y1="83571" x2="77073" y2="83571"/>
                        <a14:backgroundMark x1="77561" y1="84286" x2="77561" y2="84286"/>
                        <a14:backgroundMark x1="76707" y1="85357" x2="76707" y2="85357"/>
                        <a14:backgroundMark x1="75488" y1="85714" x2="75488" y2="85714"/>
                        <a14:backgroundMark x1="69634" y1="62857" x2="69756" y2="61429"/>
                        <a14:backgroundMark x1="70122" y1="60714" x2="70122" y2="6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>
          <a:xfrm>
            <a:off x="5474992" y="1211183"/>
            <a:ext cx="4135521" cy="12919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7211A1-9B91-4E39-A256-5F836A8F8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00" l="0" r="95840">
                        <a14:foregroundMark x1="35513" y1="41900" x2="40565" y2="69100"/>
                        <a14:foregroundMark x1="47548" y1="79100" x2="44725" y2="91900"/>
                        <a14:foregroundMark x1="33581" y1="89700" x2="33135" y2="91000"/>
                        <a14:foregroundMark x1="61070" y1="92200" x2="66568" y2="86900"/>
                        <a14:foregroundMark x1="83358" y1="84400" x2="83358" y2="92600"/>
                        <a14:foregroundMark x1="56909" y1="92600" x2="63744" y2="91000"/>
                        <a14:foregroundMark x1="60624" y1="89400" x2="67459" y2="77600"/>
                        <a14:foregroundMark x1="79643" y1="78500" x2="82318" y2="87900"/>
                        <a14:foregroundMark x1="82912" y1="77200" x2="82318" y2="82900"/>
                        <a14:foregroundMark x1="56909" y1="42600" x2="50817" y2="50700"/>
                        <a14:foregroundMark x1="84250" y1="40700" x2="79643" y2="51600"/>
                        <a14:foregroundMark x1="34621" y1="57600" x2="33581" y2="66600"/>
                        <a14:foregroundMark x1="31352" y1="56900" x2="31352" y2="65400"/>
                        <a14:foregroundMark x1="39227" y1="66000" x2="46211" y2="70400"/>
                        <a14:foregroundMark x1="33581" y1="72200" x2="43834" y2="72200"/>
                        <a14:foregroundMark x1="46211" y1="87900" x2="48440" y2="9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81" y="344162"/>
            <a:ext cx="1587556" cy="23589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CEFC69-C1A3-4495-A627-1F1046552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095" r="100000">
                        <a14:foregroundMark x1="78337" y1="70923" x2="78337" y2="70923"/>
                        <a14:foregroundMark x1="69536" y1="70692" x2="69536" y2="70692"/>
                        <a14:foregroundMark x1="82302" y1="17846" x2="82302" y2="17846"/>
                        <a14:foregroundMark x1="65377" y1="14692" x2="65377" y2="14692"/>
                        <a14:foregroundMark x1="57157" y1="13000" x2="57157" y2="13000"/>
                        <a14:foregroundMark x1="53578" y1="11846" x2="53578" y2="11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14" y="850161"/>
            <a:ext cx="1870761" cy="235201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F29B9A1-B045-444E-9447-FB3B60618D31}"/>
              </a:ext>
            </a:extLst>
          </p:cNvPr>
          <p:cNvSpPr txBox="1"/>
          <p:nvPr/>
        </p:nvSpPr>
        <p:spPr>
          <a:xfrm>
            <a:off x="9252815" y="5791047"/>
            <a:ext cx="127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Pentecôte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F16D1E-12C3-4A1D-BDBB-5436612228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342978" y="3163944"/>
            <a:ext cx="2856212" cy="76596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103FE5E-84A1-4066-B33B-2C86D96810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17" b="64253"/>
          <a:stretch/>
        </p:blipFill>
        <p:spPr>
          <a:xfrm>
            <a:off x="5954723" y="3169206"/>
            <a:ext cx="1587556" cy="76064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A969015-3B5E-4CB1-89AA-5AB2ECD330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858">
            <a:off x="538079" y="319016"/>
            <a:ext cx="3231683" cy="2064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EC3830-4B56-472F-8D6C-335E0D72DF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3"/>
          <a:stretch/>
        </p:blipFill>
        <p:spPr>
          <a:xfrm flipH="1">
            <a:off x="3128863" y="3172760"/>
            <a:ext cx="2856212" cy="7606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CA9F63-C063-4B9B-ACE3-C0AEE604D3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90" y="2921863"/>
            <a:ext cx="1018347" cy="101834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353C6DA-B7CD-4302-A25F-2A539EEEBD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479" y="690816"/>
            <a:ext cx="1537447" cy="199595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62688C3-9542-49E3-8E69-952DEDCE7240}"/>
              </a:ext>
            </a:extLst>
          </p:cNvPr>
          <p:cNvSpPr txBox="1"/>
          <p:nvPr/>
        </p:nvSpPr>
        <p:spPr>
          <a:xfrm>
            <a:off x="404761" y="6679463"/>
            <a:ext cx="14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Pentecôte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A127A5B-95AA-4419-B14D-15C9FBCB6A63}"/>
              </a:ext>
            </a:extLst>
          </p:cNvPr>
          <p:cNvSpPr txBox="1"/>
          <p:nvPr/>
        </p:nvSpPr>
        <p:spPr>
          <a:xfrm>
            <a:off x="9054672" y="6566500"/>
            <a:ext cx="836418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mères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CD732C7-9AFB-4329-9182-9AC26BE710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001" y="6067257"/>
            <a:ext cx="1119031" cy="111903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AA8628F-FE02-4DEC-90AE-116588F9A0C2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78" y="6040635"/>
            <a:ext cx="581504" cy="7326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E138045-6C58-45BC-A2FA-45ACF788242E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7942" y="4448334"/>
            <a:ext cx="581504" cy="7326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6680B11-4B19-41A6-9429-641060C47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6462" y="5272800"/>
            <a:ext cx="581504" cy="73269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396FE29-3239-4F06-BDFC-ADEE85D8674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87" y="679607"/>
            <a:ext cx="2139181" cy="18508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EE846C-83FC-470A-96A2-D3B4BAE7B6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88153" y="4649774"/>
            <a:ext cx="449609" cy="4951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0AB4B9-0AD9-4490-BD00-40E5D952515F}"/>
              </a:ext>
            </a:extLst>
          </p:cNvPr>
          <p:cNvSpPr txBox="1"/>
          <p:nvPr/>
        </p:nvSpPr>
        <p:spPr>
          <a:xfrm>
            <a:off x="9153649" y="5086266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Jules D.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05B08D-D8F0-4FF1-A3BF-F616DB0B84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55847" y="3893048"/>
            <a:ext cx="449609" cy="4951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428D6BF-F51E-4563-9845-3BD9131253EE}"/>
              </a:ext>
            </a:extLst>
          </p:cNvPr>
          <p:cNvSpPr txBox="1"/>
          <p:nvPr/>
        </p:nvSpPr>
        <p:spPr>
          <a:xfrm>
            <a:off x="9121343" y="4329540"/>
            <a:ext cx="1384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Mary-Jane</a:t>
            </a:r>
          </a:p>
        </p:txBody>
      </p:sp>
    </p:spTree>
    <p:extLst>
      <p:ext uri="{BB962C8B-B14F-4D97-AF65-F5344CB8AC3E}">
        <p14:creationId xmlns:p14="http://schemas.microsoft.com/office/powerpoint/2010/main" val="41948797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2941</TotalTime>
  <Words>713</Words>
  <Application>Microsoft Office PowerPoint</Application>
  <PresentationFormat>Personnalisé</PresentationFormat>
  <Paragraphs>577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6" baseType="lpstr">
      <vt:lpstr>Arial</vt:lpstr>
      <vt:lpstr>Aztec Hipster</vt:lpstr>
      <vt:lpstr>Calibri</vt:lpstr>
      <vt:lpstr>Calibri Light</vt:lpstr>
      <vt:lpstr>Champagne &amp; Limousines</vt:lpstr>
      <vt:lpstr>Comic Sans MS</vt:lpstr>
      <vt:lpstr>Cursive standard</vt:lpstr>
      <vt:lpstr>Dalek</vt:lpstr>
      <vt:lpstr>Diogenes</vt:lpstr>
      <vt:lpstr>Harry P</vt:lpstr>
      <vt:lpstr>Korean Calligraphy</vt:lpstr>
      <vt:lpstr>Moyko</vt:lpstr>
      <vt:lpstr>Sketsa Ramadhan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corinne.schmitt54@gmail.com</dc:creator>
  <cp:lastModifiedBy>c E</cp:lastModifiedBy>
  <cp:revision>539</cp:revision>
  <dcterms:created xsi:type="dcterms:W3CDTF">2016-07-07T07:24:03Z</dcterms:created>
  <dcterms:modified xsi:type="dcterms:W3CDTF">2020-08-26T19:22:49Z</dcterms:modified>
</cp:coreProperties>
</file>