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60" r:id="rId3"/>
    <p:sldId id="263" r:id="rId4"/>
    <p:sldId id="266" r:id="rId5"/>
    <p:sldId id="269" r:id="rId6"/>
    <p:sldId id="271" r:id="rId7"/>
    <p:sldId id="273" r:id="rId8"/>
    <p:sldId id="276" r:id="rId9"/>
    <p:sldId id="279" r:id="rId10"/>
    <p:sldId id="282" r:id="rId11"/>
    <p:sldId id="285" r:id="rId12"/>
    <p:sldId id="288" r:id="rId1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E19"/>
    <a:srgbClr val="FF5050"/>
    <a:srgbClr val="A81034"/>
    <a:srgbClr val="F3A875"/>
    <a:srgbClr val="478FD1"/>
    <a:srgbClr val="3366CC"/>
    <a:srgbClr val="D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8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9C795-F32C-4C84-97EC-8BC8FD2B7E47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7CD92-C31D-4D93-81EB-96A99F3F68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1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68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10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385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06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166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45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899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295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920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2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51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007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80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09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41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48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04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60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16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31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87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999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01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66C95-E512-483C-A38B-97FDD2501E40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5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microsoft.com/office/2007/relationships/hdphoto" Target="../media/hdphoto8.wdp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openxmlformats.org/officeDocument/2006/relationships/image" Target="../media/image14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3.png"/><Relationship Id="rId27" Type="http://schemas.microsoft.com/office/2007/relationships/hdphoto" Target="../media/hdphoto9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2.wdp"/><Relationship Id="rId13" Type="http://schemas.openxmlformats.org/officeDocument/2006/relationships/image" Target="../media/image99.png"/><Relationship Id="rId18" Type="http://schemas.microsoft.com/office/2007/relationships/hdphoto" Target="../media/hdphoto77.wdp"/><Relationship Id="rId26" Type="http://schemas.microsoft.com/office/2007/relationships/hdphoto" Target="../media/hdphoto81.wdp"/><Relationship Id="rId3" Type="http://schemas.openxmlformats.org/officeDocument/2006/relationships/image" Target="../media/image1.png"/><Relationship Id="rId21" Type="http://schemas.openxmlformats.org/officeDocument/2006/relationships/image" Target="../media/image103.png"/><Relationship Id="rId34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microsoft.com/office/2007/relationships/hdphoto" Target="../media/hdphoto74.wdp"/><Relationship Id="rId17" Type="http://schemas.openxmlformats.org/officeDocument/2006/relationships/image" Target="../media/image101.png"/><Relationship Id="rId25" Type="http://schemas.openxmlformats.org/officeDocument/2006/relationships/image" Target="../media/image105.png"/><Relationship Id="rId33" Type="http://schemas.microsoft.com/office/2007/relationships/hdphoto" Target="../media/hdphoto84.wdp"/><Relationship Id="rId2" Type="http://schemas.openxmlformats.org/officeDocument/2006/relationships/notesSlide" Target="../notesSlides/notesSlide10.xml"/><Relationship Id="rId16" Type="http://schemas.microsoft.com/office/2007/relationships/hdphoto" Target="../media/hdphoto76.wdp"/><Relationship Id="rId20" Type="http://schemas.microsoft.com/office/2007/relationships/hdphoto" Target="../media/hdphoto78.wdp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1.wdp"/><Relationship Id="rId11" Type="http://schemas.openxmlformats.org/officeDocument/2006/relationships/image" Target="../media/image98.png"/><Relationship Id="rId24" Type="http://schemas.microsoft.com/office/2007/relationships/hdphoto" Target="../media/hdphoto80.wdp"/><Relationship Id="rId32" Type="http://schemas.openxmlformats.org/officeDocument/2006/relationships/image" Target="../media/image109.png"/><Relationship Id="rId5" Type="http://schemas.openxmlformats.org/officeDocument/2006/relationships/image" Target="../media/image95.png"/><Relationship Id="rId15" Type="http://schemas.openxmlformats.org/officeDocument/2006/relationships/image" Target="../media/image100.png"/><Relationship Id="rId23" Type="http://schemas.openxmlformats.org/officeDocument/2006/relationships/image" Target="../media/image104.png"/><Relationship Id="rId28" Type="http://schemas.microsoft.com/office/2007/relationships/hdphoto" Target="../media/hdphoto82.wdp"/><Relationship Id="rId10" Type="http://schemas.microsoft.com/office/2007/relationships/hdphoto" Target="../media/hdphoto73.wdp"/><Relationship Id="rId19" Type="http://schemas.openxmlformats.org/officeDocument/2006/relationships/image" Target="../media/image102.png"/><Relationship Id="rId31" Type="http://schemas.microsoft.com/office/2007/relationships/hdphoto" Target="../media/hdphoto83.wdp"/><Relationship Id="rId4" Type="http://schemas.openxmlformats.org/officeDocument/2006/relationships/image" Target="../media/image19.jpeg"/><Relationship Id="rId9" Type="http://schemas.openxmlformats.org/officeDocument/2006/relationships/image" Target="../media/image97.png"/><Relationship Id="rId14" Type="http://schemas.microsoft.com/office/2007/relationships/hdphoto" Target="../media/hdphoto75.wdp"/><Relationship Id="rId22" Type="http://schemas.microsoft.com/office/2007/relationships/hdphoto" Target="../media/hdphoto79.wdp"/><Relationship Id="rId27" Type="http://schemas.openxmlformats.org/officeDocument/2006/relationships/image" Target="../media/image106.png"/><Relationship Id="rId30" Type="http://schemas.openxmlformats.org/officeDocument/2006/relationships/image" Target="../media/image108.png"/><Relationship Id="rId35" Type="http://schemas.microsoft.com/office/2007/relationships/hdphoto" Target="../media/hdphoto8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microsoft.com/office/2007/relationships/hdphoto" Target="../media/hdphoto89.wdp"/><Relationship Id="rId18" Type="http://schemas.openxmlformats.org/officeDocument/2006/relationships/image" Target="../media/image117.png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7" Type="http://schemas.microsoft.com/office/2007/relationships/hdphoto" Target="../media/hdphoto82.wdp"/><Relationship Id="rId12" Type="http://schemas.openxmlformats.org/officeDocument/2006/relationships/image" Target="../media/image114.png"/><Relationship Id="rId17" Type="http://schemas.microsoft.com/office/2007/relationships/hdphoto" Target="../media/hdphoto91.wdp"/><Relationship Id="rId25" Type="http://schemas.microsoft.com/office/2007/relationships/hdphoto" Target="../media/hdphoto94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6.png"/><Relationship Id="rId20" Type="http://schemas.microsoft.com/office/2007/relationships/hdphoto" Target="../media/hdphoto9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microsoft.com/office/2007/relationships/hdphoto" Target="../media/hdphoto88.wdp"/><Relationship Id="rId24" Type="http://schemas.openxmlformats.org/officeDocument/2006/relationships/image" Target="../media/image120.png"/><Relationship Id="rId5" Type="http://schemas.microsoft.com/office/2007/relationships/hdphoto" Target="../media/hdphoto86.wdp"/><Relationship Id="rId15" Type="http://schemas.microsoft.com/office/2007/relationships/hdphoto" Target="../media/hdphoto90.wdp"/><Relationship Id="rId23" Type="http://schemas.microsoft.com/office/2007/relationships/hdphoto" Target="../media/hdphoto93.wdp"/><Relationship Id="rId10" Type="http://schemas.openxmlformats.org/officeDocument/2006/relationships/image" Target="../media/image113.png"/><Relationship Id="rId19" Type="http://schemas.openxmlformats.org/officeDocument/2006/relationships/image" Target="../media/image118.png"/><Relationship Id="rId4" Type="http://schemas.openxmlformats.org/officeDocument/2006/relationships/image" Target="../media/image111.png"/><Relationship Id="rId9" Type="http://schemas.microsoft.com/office/2007/relationships/hdphoto" Target="../media/hdphoto87.wdp"/><Relationship Id="rId14" Type="http://schemas.openxmlformats.org/officeDocument/2006/relationships/image" Target="../media/image115.png"/><Relationship Id="rId22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microsoft.com/office/2007/relationships/hdphoto" Target="../media/hdphoto99.wdp"/><Relationship Id="rId3" Type="http://schemas.openxmlformats.org/officeDocument/2006/relationships/image" Target="../media/image121.png"/><Relationship Id="rId7" Type="http://schemas.microsoft.com/office/2007/relationships/hdphoto" Target="../media/hdphoto96.wdp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12.xml"/><Relationship Id="rId16" Type="http://schemas.microsoft.com/office/2007/relationships/hdphoto" Target="../media/hdphoto10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microsoft.com/office/2007/relationships/hdphoto" Target="../media/hdphoto98.wdp"/><Relationship Id="rId5" Type="http://schemas.microsoft.com/office/2007/relationships/hdphoto" Target="../media/hdphoto95.wdp"/><Relationship Id="rId15" Type="http://schemas.openxmlformats.org/officeDocument/2006/relationships/image" Target="../media/image128.png"/><Relationship Id="rId10" Type="http://schemas.openxmlformats.org/officeDocument/2006/relationships/image" Target="../media/image125.png"/><Relationship Id="rId4" Type="http://schemas.openxmlformats.org/officeDocument/2006/relationships/image" Target="../media/image122.png"/><Relationship Id="rId9" Type="http://schemas.microsoft.com/office/2007/relationships/hdphoto" Target="../media/hdphoto97.wdp"/><Relationship Id="rId1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3.wdp"/><Relationship Id="rId18" Type="http://schemas.openxmlformats.org/officeDocument/2006/relationships/image" Target="../media/image25.png"/><Relationship Id="rId3" Type="http://schemas.openxmlformats.org/officeDocument/2006/relationships/image" Target="../media/image1.png"/><Relationship Id="rId21" Type="http://schemas.microsoft.com/office/2007/relationships/hdphoto" Target="../media/hdphoto17.wdp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17" Type="http://schemas.microsoft.com/office/2007/relationships/hdphoto" Target="../media/hdphoto1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10" Type="http://schemas.openxmlformats.org/officeDocument/2006/relationships/image" Target="../media/image21.png"/><Relationship Id="rId19" Type="http://schemas.microsoft.com/office/2007/relationships/hdphoto" Target="../media/hdphoto16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32.png"/><Relationship Id="rId18" Type="http://schemas.microsoft.com/office/2007/relationships/hdphoto" Target="../media/hdphoto25.wdp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microsoft.com/office/2007/relationships/hdphoto" Target="../media/hdphoto22.wdp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microsoft.com/office/2007/relationships/hdphoto" Target="../media/hdphoto2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31.png"/><Relationship Id="rId5" Type="http://schemas.microsoft.com/office/2007/relationships/hdphoto" Target="../media/hdphoto19.wdp"/><Relationship Id="rId15" Type="http://schemas.openxmlformats.org/officeDocument/2006/relationships/image" Target="../media/image33.png"/><Relationship Id="rId10" Type="http://schemas.microsoft.com/office/2007/relationships/hdphoto" Target="../media/hdphoto21.wdp"/><Relationship Id="rId19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microsoft.com/office/2007/relationships/hdphoto" Target="../media/hdphoto2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40.png"/><Relationship Id="rId18" Type="http://schemas.microsoft.com/office/2007/relationships/hdphoto" Target="../media/hdphoto32.wdp"/><Relationship Id="rId26" Type="http://schemas.openxmlformats.org/officeDocument/2006/relationships/image" Target="../media/image47.png"/><Relationship Id="rId3" Type="http://schemas.openxmlformats.org/officeDocument/2006/relationships/image" Target="../media/image1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microsoft.com/office/2007/relationships/hdphoto" Target="../media/hdphoto29.wdp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microsoft.com/office/2007/relationships/hdphoto" Target="../media/hdphoto31.wdp"/><Relationship Id="rId20" Type="http://schemas.microsoft.com/office/2007/relationships/hdphoto" Target="../media/hdphoto3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11" Type="http://schemas.openxmlformats.org/officeDocument/2006/relationships/image" Target="../media/image39.png"/><Relationship Id="rId24" Type="http://schemas.microsoft.com/office/2007/relationships/hdphoto" Target="../media/hdphoto35.wdp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10" Type="http://schemas.microsoft.com/office/2007/relationships/hdphoto" Target="../media/hdphoto28.wdp"/><Relationship Id="rId19" Type="http://schemas.openxmlformats.org/officeDocument/2006/relationships/image" Target="../media/image43.png"/><Relationship Id="rId4" Type="http://schemas.openxmlformats.org/officeDocument/2006/relationships/image" Target="../media/image19.jpeg"/><Relationship Id="rId9" Type="http://schemas.openxmlformats.org/officeDocument/2006/relationships/image" Target="../media/image38.png"/><Relationship Id="rId14" Type="http://schemas.microsoft.com/office/2007/relationships/hdphoto" Target="../media/hdphoto30.wdp"/><Relationship Id="rId22" Type="http://schemas.microsoft.com/office/2007/relationships/hdphoto" Target="../media/hdphoto3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openxmlformats.org/officeDocument/2006/relationships/image" Target="../media/image53.png"/><Relationship Id="rId18" Type="http://schemas.microsoft.com/office/2007/relationships/hdphoto" Target="../media/hdphoto41.wdp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12" Type="http://schemas.microsoft.com/office/2007/relationships/hdphoto" Target="../media/hdphoto38.wdp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6" Type="http://schemas.microsoft.com/office/2007/relationships/hdphoto" Target="../media/hdphoto40.wdp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openxmlformats.org/officeDocument/2006/relationships/image" Target="../media/image54.png"/><Relationship Id="rId10" Type="http://schemas.microsoft.com/office/2007/relationships/hdphoto" Target="../media/hdphoto37.wdp"/><Relationship Id="rId19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microsoft.com/office/2007/relationships/hdphoto" Target="../media/hdphoto3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openxmlformats.org/officeDocument/2006/relationships/image" Target="../media/image62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66.png"/><Relationship Id="rId7" Type="http://schemas.openxmlformats.org/officeDocument/2006/relationships/image" Target="../media/image59.png"/><Relationship Id="rId12" Type="http://schemas.microsoft.com/office/2007/relationships/hdphoto" Target="../media/hdphoto45.wdp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6" Type="http://schemas.microsoft.com/office/2007/relationships/hdphoto" Target="../media/hdphoto47.wdp"/><Relationship Id="rId20" Type="http://schemas.microsoft.com/office/2007/relationships/hdphoto" Target="../media/hdphoto4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61.png"/><Relationship Id="rId5" Type="http://schemas.microsoft.com/office/2007/relationships/hdphoto" Target="../media/hdphoto42.wdp"/><Relationship Id="rId15" Type="http://schemas.openxmlformats.org/officeDocument/2006/relationships/image" Target="../media/image63.png"/><Relationship Id="rId10" Type="http://schemas.microsoft.com/office/2007/relationships/hdphoto" Target="../media/hdphoto44.wdp"/><Relationship Id="rId19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Relationship Id="rId14" Type="http://schemas.microsoft.com/office/2007/relationships/hdphoto" Target="../media/hdphoto4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13" Type="http://schemas.microsoft.com/office/2007/relationships/hdphoto" Target="../media/hdphoto52.wdp"/><Relationship Id="rId18" Type="http://schemas.microsoft.com/office/2007/relationships/hdphoto" Target="../media/hdphoto54.wdp"/><Relationship Id="rId3" Type="http://schemas.openxmlformats.org/officeDocument/2006/relationships/image" Target="../media/image1.png"/><Relationship Id="rId21" Type="http://schemas.microsoft.com/office/2007/relationships/hdphoto" Target="../media/hdphoto55.wdp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6" Type="http://schemas.microsoft.com/office/2007/relationships/hdphoto" Target="../media/hdphoto53.wdp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9.wdp"/><Relationship Id="rId11" Type="http://schemas.microsoft.com/office/2007/relationships/hdphoto" Target="../media/hdphoto51.wdp"/><Relationship Id="rId5" Type="http://schemas.openxmlformats.org/officeDocument/2006/relationships/image" Target="../media/image67.png"/><Relationship Id="rId15" Type="http://schemas.openxmlformats.org/officeDocument/2006/relationships/image" Target="../media/image73.png"/><Relationship Id="rId23" Type="http://schemas.microsoft.com/office/2007/relationships/hdphoto" Target="../media/hdphoto56.wdp"/><Relationship Id="rId10" Type="http://schemas.openxmlformats.org/officeDocument/2006/relationships/image" Target="../media/image70.png"/><Relationship Id="rId19" Type="http://schemas.openxmlformats.org/officeDocument/2006/relationships/image" Target="../media/image75.png"/><Relationship Id="rId4" Type="http://schemas.openxmlformats.org/officeDocument/2006/relationships/image" Target="../media/image19.jpeg"/><Relationship Id="rId9" Type="http://schemas.openxmlformats.org/officeDocument/2006/relationships/image" Target="../media/image69.png"/><Relationship Id="rId14" Type="http://schemas.openxmlformats.org/officeDocument/2006/relationships/image" Target="../media/image72.png"/><Relationship Id="rId22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13" Type="http://schemas.openxmlformats.org/officeDocument/2006/relationships/image" Target="../media/image82.png"/><Relationship Id="rId18" Type="http://schemas.microsoft.com/office/2007/relationships/hdphoto" Target="../media/hdphoto63.wdp"/><Relationship Id="rId3" Type="http://schemas.openxmlformats.org/officeDocument/2006/relationships/image" Target="../media/image1.png"/><Relationship Id="rId21" Type="http://schemas.microsoft.com/office/2007/relationships/hdphoto" Target="../media/hdphoto64.wdp"/><Relationship Id="rId7" Type="http://schemas.openxmlformats.org/officeDocument/2006/relationships/image" Target="../media/image79.png"/><Relationship Id="rId12" Type="http://schemas.microsoft.com/office/2007/relationships/hdphoto" Target="../media/hdphoto60.wdp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6" Type="http://schemas.microsoft.com/office/2007/relationships/hdphoto" Target="../media/hdphoto62.wdp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7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png"/><Relationship Id="rId10" Type="http://schemas.microsoft.com/office/2007/relationships/hdphoto" Target="../media/hdphoto59.wdp"/><Relationship Id="rId19" Type="http://schemas.openxmlformats.org/officeDocument/2006/relationships/image" Target="../media/image85.png"/><Relationship Id="rId4" Type="http://schemas.openxmlformats.org/officeDocument/2006/relationships/image" Target="../media/image19.jpeg"/><Relationship Id="rId9" Type="http://schemas.openxmlformats.org/officeDocument/2006/relationships/image" Target="../media/image80.png"/><Relationship Id="rId14" Type="http://schemas.microsoft.com/office/2007/relationships/hdphoto" Target="../media/hdphoto6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13" Type="http://schemas.openxmlformats.org/officeDocument/2006/relationships/image" Target="../media/image91.png"/><Relationship Id="rId18" Type="http://schemas.openxmlformats.org/officeDocument/2006/relationships/image" Target="../media/image94.png"/><Relationship Id="rId3" Type="http://schemas.openxmlformats.org/officeDocument/2006/relationships/image" Target="../media/image1.png"/><Relationship Id="rId7" Type="http://schemas.openxmlformats.org/officeDocument/2006/relationships/image" Target="../media/image88.png"/><Relationship Id="rId12" Type="http://schemas.microsoft.com/office/2007/relationships/hdphoto" Target="../media/hdphoto68.wdp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6" Type="http://schemas.microsoft.com/office/2007/relationships/hdphoto" Target="../media/hdphoto7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5.wdp"/><Relationship Id="rId11" Type="http://schemas.openxmlformats.org/officeDocument/2006/relationships/image" Target="../media/image90.png"/><Relationship Id="rId5" Type="http://schemas.openxmlformats.org/officeDocument/2006/relationships/image" Target="../media/image87.png"/><Relationship Id="rId15" Type="http://schemas.openxmlformats.org/officeDocument/2006/relationships/image" Target="../media/image92.png"/><Relationship Id="rId10" Type="http://schemas.microsoft.com/office/2007/relationships/hdphoto" Target="../media/hdphoto67.wdp"/><Relationship Id="rId4" Type="http://schemas.openxmlformats.org/officeDocument/2006/relationships/image" Target="../media/image19.jpeg"/><Relationship Id="rId9" Type="http://schemas.openxmlformats.org/officeDocument/2006/relationships/image" Target="../media/image89.png"/><Relationship Id="rId14" Type="http://schemas.microsoft.com/office/2007/relationships/hdphoto" Target="../media/hdphoto6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7d0a243b0ab7012dfd45e7584d919009">
            <a:extLst>
              <a:ext uri="{FF2B5EF4-FFF2-40B4-BE49-F238E27FC236}">
                <a16:creationId xmlns:a16="http://schemas.microsoft.com/office/drawing/2014/main" id="{CFFA1D50-EC54-4D0E-B2AB-D735BA8C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3408218" y="128566"/>
            <a:ext cx="7157570" cy="18256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704718"/>
              </p:ext>
            </p:extLst>
          </p:nvPr>
        </p:nvGraphicFramePr>
        <p:xfrm>
          <a:off x="404061" y="2747956"/>
          <a:ext cx="10151122" cy="45402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955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chemeClr val="bg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531898" y="240501"/>
            <a:ext cx="5913403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Septembre 2019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222203" y="5274715"/>
            <a:ext cx="1223098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Automne</a:t>
            </a:r>
          </a:p>
        </p:txBody>
      </p:sp>
      <p:pic>
        <p:nvPicPr>
          <p:cNvPr id="2050" name="Picture 2" descr="Leaves and Rak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5488" y="5080153"/>
            <a:ext cx="918896" cy="646585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1857204" y="6050297"/>
            <a:ext cx="1384877" cy="490023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Photo de classe</a:t>
            </a:r>
          </a:p>
          <a:p>
            <a:endParaRPr lang="fr-FR" sz="1400" b="1" dirty="0">
              <a:solidFill>
                <a:schemeClr val="accent2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549329" y="6106066"/>
            <a:ext cx="138487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Réunion de classe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06D2ABE-DC78-4A32-9F91-A841068ED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600" y1="12600" x2="56200" y2="12800"/>
                        <a14:foregroundMark x1="49600" y1="11400" x2="66800" y2="10200"/>
                        <a14:foregroundMark x1="68000" y1="7800" x2="68800" y2="6000"/>
                        <a14:foregroundMark x1="67200" y1="13200" x2="74000" y2="2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5" y="3433352"/>
            <a:ext cx="544547" cy="5445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EA1751-EFBF-4178-B53B-09090EC3C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22" y="5643332"/>
            <a:ext cx="449108" cy="44910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730A9F-617C-477C-89EF-1DDB72B0B8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14" b="93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53996"/>
          <a:stretch/>
        </p:blipFill>
        <p:spPr>
          <a:xfrm rot="21355860">
            <a:off x="4336392" y="565281"/>
            <a:ext cx="762382" cy="236048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1F56D98-04C8-4525-A1DB-82EEA8FCDE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8" b="66895" l="14746" r="86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7219" r="11854" b="32106"/>
          <a:stretch/>
        </p:blipFill>
        <p:spPr>
          <a:xfrm>
            <a:off x="5201938" y="1319783"/>
            <a:ext cx="2035425" cy="163005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C298F84-12C1-44F6-99E6-6E9B92DEC5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07" b="98421" l="0" r="100000">
                        <a14:foregroundMark x1="58947" y1="33158" x2="83860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50" y="1011015"/>
            <a:ext cx="2050300" cy="20503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1226571-6B7E-4452-B7B2-16FA51CF9F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124" y1="35410" x2="26642" y2="15410"/>
                        <a14:foregroundMark x1="20073" y1="20328" x2="32117" y2="12131"/>
                        <a14:foregroundMark x1="32117" y1="12131" x2="48540" y2="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8118" y="1528832"/>
            <a:ext cx="1237370" cy="1377365"/>
          </a:xfrm>
          <a:prstGeom prst="rect">
            <a:avLst/>
          </a:prstGeom>
        </p:spPr>
      </p:pic>
      <p:pic>
        <p:nvPicPr>
          <p:cNvPr id="19" name="Image 18" descr="Résultat de recherche d'images pour &quot;notebook png pen&quot;">
            <a:extLst>
              <a:ext uri="{FF2B5EF4-FFF2-40B4-BE49-F238E27FC236}">
                <a16:creationId xmlns:a16="http://schemas.microsoft.com/office/drawing/2014/main" id="{11B15EC1-D29D-4B83-AB69-72487CE2A952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18" y="5558794"/>
            <a:ext cx="677764" cy="66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8C90B17-AC9F-4475-B437-49A89989FB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3333" y1="67606" x2="83333" y2="67606"/>
                        <a14:foregroundMark x1="82167" y1="65493" x2="82167" y2="65493"/>
                        <a14:foregroundMark x1="84333" y1="65317" x2="84333" y2="65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6" y="236866"/>
            <a:ext cx="2956139" cy="27984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74504D9-78A1-4D1E-B4F3-1DE053C189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8832" y1="14131" x2="28363" y2="10425"/>
                        <a14:foregroundMark x1="37510" y1="5019" x2="49116" y2="4556"/>
                        <a14:foregroundMark x1="11376" y1="23243" x2="6995" y2="34749"/>
                        <a14:foregroundMark x1="4842" y1="44556" x2="9301" y2="59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80">
            <a:off x="2970442" y="113991"/>
            <a:ext cx="1237606" cy="123189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5863505-53ED-44F1-8C74-BD5F931B1F64}"/>
              </a:ext>
            </a:extLst>
          </p:cNvPr>
          <p:cNvSpPr txBox="1"/>
          <p:nvPr/>
        </p:nvSpPr>
        <p:spPr>
          <a:xfrm>
            <a:off x="404061" y="3788255"/>
            <a:ext cx="1384877" cy="490023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Rentrée</a:t>
            </a:r>
            <a:b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endParaRPr lang="fr-FR" sz="1400" b="1" dirty="0">
              <a:solidFill>
                <a:schemeClr val="accent2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2049" name="Image 2048">
            <a:extLst>
              <a:ext uri="{FF2B5EF4-FFF2-40B4-BE49-F238E27FC236}">
                <a16:creationId xmlns:a16="http://schemas.microsoft.com/office/drawing/2014/main" id="{2336FD98-779F-4F26-9983-0B644AB184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0935">
            <a:off x="1896804" y="6490871"/>
            <a:ext cx="1094499" cy="1094499"/>
          </a:xfrm>
          <a:prstGeom prst="rect">
            <a:avLst/>
          </a:prstGeom>
        </p:spPr>
      </p:pic>
      <p:pic>
        <p:nvPicPr>
          <p:cNvPr id="2052" name="Image 2051">
            <a:extLst>
              <a:ext uri="{FF2B5EF4-FFF2-40B4-BE49-F238E27FC236}">
                <a16:creationId xmlns:a16="http://schemas.microsoft.com/office/drawing/2014/main" id="{0767EFE5-507C-4058-8885-91D38C9A564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388">
            <a:off x="3106835" y="6650628"/>
            <a:ext cx="1234041" cy="748137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45BFD6F-FC71-4AB6-B3EB-8AE79D0083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0935">
            <a:off x="4418488" y="6491597"/>
            <a:ext cx="1094499" cy="109449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1EF25137-BB8C-4301-A2B3-3056081E50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388">
            <a:off x="5628519" y="6651354"/>
            <a:ext cx="1234041" cy="748137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EB77A88-C91D-49D2-A5AE-1CFB5A51B9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0935">
            <a:off x="6978092" y="6523631"/>
            <a:ext cx="1094499" cy="1094499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1EE6951-51F4-4D50-8B6B-C34F5C1C78A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388">
            <a:off x="8188123" y="6683388"/>
            <a:ext cx="1234041" cy="748137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A1A7A251-7647-4D3A-B049-794C633A1EE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0935">
            <a:off x="9481291" y="6523632"/>
            <a:ext cx="1094499" cy="10944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30AC642-D32C-4D8D-9868-8835D4E3AB6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092" l="0" r="100000">
                        <a14:backgroundMark x1="24088" y1="25191" x2="20073" y2="46183"/>
                        <a14:backgroundMark x1="68248" y1="28626" x2="80292" y2="54389"/>
                        <a14:backgroundMark x1="78102" y1="54771" x2="72080" y2="38931"/>
                        <a14:backgroundMark x1="8942" y1="44656" x2="8942" y2="416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0530" y="1298277"/>
            <a:ext cx="1786853" cy="170859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CC7A63F-F64E-45A6-867E-39112CBB659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44736" y="4916734"/>
            <a:ext cx="449609" cy="495191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92476B75-0EAF-41AA-9617-E44E1FEAA3AD}"/>
              </a:ext>
            </a:extLst>
          </p:cNvPr>
          <p:cNvSpPr txBox="1"/>
          <p:nvPr/>
        </p:nvSpPr>
        <p:spPr>
          <a:xfrm>
            <a:off x="5104764" y="5336213"/>
            <a:ext cx="938230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Hermione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7B80A15-851A-4CAD-8BE1-FEA7BB24270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83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232" y="5245197"/>
            <a:ext cx="431602" cy="416137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CDBBC7B-E840-4BE7-848E-C579A8D64E41}"/>
              </a:ext>
            </a:extLst>
          </p:cNvPr>
          <p:cNvSpPr txBox="1"/>
          <p:nvPr/>
        </p:nvSpPr>
        <p:spPr>
          <a:xfrm>
            <a:off x="6042994" y="4537385"/>
            <a:ext cx="1522683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Cérémonie de répartition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3EDF152-0949-41DC-B2EA-5BD57935FD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092" l="0" r="100000">
                        <a14:backgroundMark x1="24088" y1="25191" x2="20073" y2="46183"/>
                        <a14:backgroundMark x1="68248" y1="28626" x2="80292" y2="54389"/>
                        <a14:backgroundMark x1="78102" y1="54771" x2="72080" y2="38931"/>
                        <a14:backgroundMark x1="8942" y1="44656" x2="8942" y2="416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589256" y="3897668"/>
            <a:ext cx="430157" cy="4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2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 descr="7d0a243b0ab7012dfd45e7584d919009">
            <a:extLst>
              <a:ext uri="{FF2B5EF4-FFF2-40B4-BE49-F238E27FC236}">
                <a16:creationId xmlns:a16="http://schemas.microsoft.com/office/drawing/2014/main" id="{942F9290-B669-43AD-96B9-0236E2FC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095749" y="178399"/>
            <a:ext cx="6483951" cy="182563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95267" y="310794"/>
            <a:ext cx="6483951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rgbClr val="EB6E19"/>
                </a:solidFill>
                <a:latin typeface="Harry P" panose="00000400000000000000" pitchFamily="2" charset="0"/>
                <a:ea typeface="pastel" pitchFamily="2" charset="0"/>
              </a:rPr>
              <a:t>Juin 2020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382290"/>
              </p:ext>
            </p:extLst>
          </p:nvPr>
        </p:nvGraphicFramePr>
        <p:xfrm>
          <a:off x="342728" y="2611611"/>
          <a:ext cx="10151122" cy="4544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EB6E1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EB6E1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EB6E1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9543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EB6E1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8946386" y="5227863"/>
            <a:ext cx="1653200" cy="25919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Eté – Fête de la musique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413701" y="5357459"/>
            <a:ext cx="2652392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pères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161657" y="3642924"/>
            <a:ext cx="1207371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 </a:t>
            </a:r>
          </a:p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l’environnement</a:t>
            </a:r>
          </a:p>
        </p:txBody>
      </p:sp>
      <p:pic>
        <p:nvPicPr>
          <p:cNvPr id="23" name="Picture 6" descr="Afficher l'image d'origine">
            <a:extLst>
              <a:ext uri="{FF2B5EF4-FFF2-40B4-BE49-F238E27FC236}">
                <a16:creationId xmlns:a16="http://schemas.microsoft.com/office/drawing/2014/main" id="{F7CC997F-641B-4270-890F-8DC107F2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699" y="5674932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434B6FB-C2F8-4934-997A-575B2B26803A}"/>
              </a:ext>
            </a:extLst>
          </p:cNvPr>
          <p:cNvSpPr txBox="1"/>
          <p:nvPr/>
        </p:nvSpPr>
        <p:spPr>
          <a:xfrm>
            <a:off x="368952" y="3753009"/>
            <a:ext cx="1428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Lundi de Pentecôte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ABD3E07-F903-4301-8BE7-19B2019A3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46" r="95781">
                        <a14:foregroundMark x1="33698" y1="23704" x2="33698" y2="23704"/>
                        <a14:foregroundMark x1="53906" y1="13241" x2="53906" y2="13241"/>
                        <a14:foregroundMark x1="68333" y1="20926" x2="68333" y2="20926"/>
                        <a14:foregroundMark x1="71250" y1="39444" x2="71250" y2="39444"/>
                        <a14:foregroundMark x1="71354" y1="60926" x2="71354" y2="60926"/>
                        <a14:foregroundMark x1="65313" y1="77130" x2="65313" y2="77130"/>
                        <a14:foregroundMark x1="52552" y1="81667" x2="52552" y2="81667"/>
                        <a14:foregroundMark x1="38021" y1="82500" x2="38021" y2="82500"/>
                        <a14:foregroundMark x1="28333" y1="63148" x2="28333" y2="63148"/>
                        <a14:foregroundMark x1="25833" y1="44815" x2="25833" y2="4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316" y="4483675"/>
            <a:ext cx="1455553" cy="81874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ABC595-7C29-49E6-AEC0-FCEDE5589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9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0362" y="3023398"/>
            <a:ext cx="684226" cy="80907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9431DA1-DCFD-4210-A603-F8CAEF83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31" b="94000" l="7077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34" y="4503372"/>
            <a:ext cx="804071" cy="80407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2FF4892-7113-435E-993D-93DA06F571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6" b="100000" l="40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4925" y="1048951"/>
            <a:ext cx="2079498" cy="167064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D349CEA-5ECB-4A4C-9E36-DC78CAB522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/>
        </p:blipFill>
        <p:spPr>
          <a:xfrm>
            <a:off x="4033962" y="1288990"/>
            <a:ext cx="1628525" cy="143009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A8B86A6-3179-4A4A-8612-ED5C385C7F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538">
                        <a14:foregroundMark x1="7231" y1="62500" x2="8308" y2="84250"/>
                        <a14:foregroundMark x1="4462" y1="60750" x2="4462" y2="84250"/>
                        <a14:foregroundMark x1="72462" y1="12000" x2="88923" y2="12250"/>
                        <a14:foregroundMark x1="88615" y1="20500" x2="88923" y2="2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52" y="1258574"/>
            <a:ext cx="2621960" cy="161351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0B248EE-6886-4E90-8080-B03E121DB1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94" b="100000" l="0" r="100000">
                        <a14:foregroundMark x1="10000" y1="63428" x2="13625" y2="85512"/>
                        <a14:foregroundMark x1="31125" y1="68905" x2="33500" y2="84806"/>
                        <a14:foregroundMark x1="77625" y1="68905" x2="74875" y2="83216"/>
                        <a14:foregroundMark x1="94000" y1="66608" x2="89750" y2="86572"/>
                        <a14:foregroundMark x1="4875" y1="75265" x2="5000" y2="70671"/>
                        <a14:foregroundMark x1="18500" y1="92226" x2="18500" y2="92226"/>
                        <a14:foregroundMark x1="30000" y1="96643" x2="30000" y2="96643"/>
                        <a14:foregroundMark x1="41000" y1="95583" x2="41000" y2="95583"/>
                        <a14:foregroundMark x1="81375" y1="94523" x2="81375" y2="94523"/>
                        <a14:foregroundMark x1="92500" y1="97350" x2="92500" y2="97350"/>
                        <a14:foregroundMark x1="83500" y1="73498" x2="83500" y2="73498"/>
                        <a14:foregroundMark x1="83625" y1="80565" x2="83625" y2="80565"/>
                        <a14:foregroundMark x1="85625" y1="63781" x2="85625" y2="63781"/>
                        <a14:foregroundMark x1="67375" y1="67845" x2="67375" y2="6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10" y="1258574"/>
            <a:ext cx="1997403" cy="141316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D4F143A-0E8C-4C60-BCE8-4B2DC448653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519" b="75278" l="13177" r="54375">
                        <a14:foregroundMark x1="20156" y1="38981" x2="20156" y2="38981"/>
                        <a14:foregroundMark x1="22917" y1="21852" x2="22917" y2="21852"/>
                        <a14:foregroundMark x1="29688" y1="16019" x2="29688" y2="16019"/>
                        <a14:foregroundMark x1="37135" y1="12963" x2="37135" y2="12963"/>
                        <a14:foregroundMark x1="45885" y1="22037" x2="45885" y2="22037"/>
                        <a14:foregroundMark x1="49271" y1="35648" x2="49271" y2="35648"/>
                        <a14:foregroundMark x1="48750" y1="48241" x2="48750" y2="48241"/>
                        <a14:foregroundMark x1="45052" y1="62685" x2="45052" y2="62685"/>
                        <a14:foregroundMark x1="36094" y1="66204" x2="36094" y2="66204"/>
                        <a14:foregroundMark x1="25104" y1="63519" x2="25104" y2="63519"/>
                        <a14:foregroundMark x1="18958" y1="50370" x2="18958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8078" r="45409" b="24090"/>
          <a:stretch/>
        </p:blipFill>
        <p:spPr>
          <a:xfrm>
            <a:off x="6778507" y="1265386"/>
            <a:ext cx="890849" cy="8274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4F27B9-81DD-44AD-AF16-1528E07AD2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5614" l="9665" r="89963">
                        <a14:foregroundMark x1="39033" y1="47895" x2="51301" y2="48421"/>
                        <a14:foregroundMark x1="53346" y1="46491" x2="56877" y2="56491"/>
                        <a14:foregroundMark x1="57435" y1="57895" x2="59665" y2="67193"/>
                        <a14:foregroundMark x1="51301" y1="68772" x2="52602" y2="60351"/>
                        <a14:foregroundMark x1="38290" y1="94386" x2="40335" y2="91930"/>
                        <a14:foregroundMark x1="53717" y1="95614" x2="53717" y2="95614"/>
                        <a14:backgroundMark x1="71933" y1="25439" x2="63383" y2="424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958" y="-255448"/>
            <a:ext cx="3384611" cy="358592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4909A7-9895-43F3-AC23-C1A4BE7F5FF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728" b="100000" l="146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8249" y="-4096"/>
            <a:ext cx="1684446" cy="2092797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904A14A-C0EE-4BF2-9116-900D02D0D6AF}"/>
              </a:ext>
            </a:extLst>
          </p:cNvPr>
          <p:cNvSpPr txBox="1"/>
          <p:nvPr/>
        </p:nvSpPr>
        <p:spPr>
          <a:xfrm>
            <a:off x="9018763" y="3654136"/>
            <a:ext cx="1579689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mères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62594105-AA49-4846-AA21-68849324E5E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76" y="3094620"/>
            <a:ext cx="1119031" cy="111903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62EBA42-7ECC-44DA-96AD-54BC93B502D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07" y="6239458"/>
            <a:ext cx="577903" cy="70148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59670FA-4F14-4C8E-82F0-E60BFA78585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0" y="1385356"/>
            <a:ext cx="1013627" cy="135994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B8C244C3-83A6-439C-AD9E-BBC9F34B834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38" y="5745358"/>
            <a:ext cx="1860622" cy="1860622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ECD0885-2DB4-49BB-B44E-D3B62032B93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3704" r="100000">
                        <a14:backgroundMark x1="6759" y1="33519" x2="11389" y2="34167"/>
                        <a14:backgroundMark x1="19722" y1="35648" x2="23148" y2="36759"/>
                        <a14:backgroundMark x1="27778" y1="39630" x2="21296" y2="39074"/>
                        <a14:backgroundMark x1="21481" y1="40185" x2="25556" y2="56481"/>
                        <a14:backgroundMark x1="25833" y1="67778" x2="27037" y2="59352"/>
                        <a14:backgroundMark x1="29259" y1="48519" x2="36296" y2="37222"/>
                        <a14:backgroundMark x1="45093" y1="37593" x2="50185" y2="40278"/>
                        <a14:backgroundMark x1="52500" y1="42963" x2="52593" y2="46667"/>
                        <a14:backgroundMark x1="82500" y1="36944" x2="82500" y2="36944"/>
                        <a14:backgroundMark x1="82500" y1="36944" x2="82685" y2="36667"/>
                        <a14:backgroundMark x1="78704" y1="33333" x2="78704" y2="33333"/>
                        <a14:backgroundMark x1="37593" y1="14907" x2="29259" y2="26481"/>
                        <a14:backgroundMark x1="15370" y1="59537" x2="12315" y2="58889"/>
                        <a14:backgroundMark x1="35741" y1="73889" x2="36204" y2="73889"/>
                        <a14:backgroundMark x1="82037" y1="45926" x2="81667" y2="45370"/>
                        <a14:backgroundMark x1="81667" y1="45370" x2="82685" y2="42778"/>
                        <a14:backgroundMark x1="82685" y1="42778" x2="81667" y2="47870"/>
                        <a14:backgroundMark x1="81389" y1="49259" x2="81389" y2="49259"/>
                        <a14:backgroundMark x1="81296" y1="49630" x2="81296" y2="49630"/>
                        <a14:backgroundMark x1="77963" y1="21296" x2="79074" y2="21852"/>
                        <a14:backgroundMark x1="77593" y1="21667" x2="76389" y2="20741"/>
                        <a14:backgroundMark x1="77130" y1="21111" x2="85093" y2="25926"/>
                        <a14:backgroundMark x1="76389" y1="21296" x2="75556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96" y="5925027"/>
            <a:ext cx="1616458" cy="161645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140197E2-F1D0-4E73-9276-914F2FDE6C4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95" y="5867440"/>
            <a:ext cx="1616457" cy="161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7d0a243b0ab7012dfd45e7584d919009">
            <a:extLst>
              <a:ext uri="{FF2B5EF4-FFF2-40B4-BE49-F238E27FC236}">
                <a16:creationId xmlns:a16="http://schemas.microsoft.com/office/drawing/2014/main" id="{F2CA44F6-97E5-407D-A5D3-3F035455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35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181475" y="180193"/>
            <a:ext cx="6355430" cy="162089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76725" y="360357"/>
            <a:ext cx="6260180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Juillet 2020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791015"/>
              </p:ext>
            </p:extLst>
          </p:nvPr>
        </p:nvGraphicFramePr>
        <p:xfrm>
          <a:off x="294406" y="2747956"/>
          <a:ext cx="10103003" cy="48251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600" b="1" dirty="0">
                        <a:solidFill>
                          <a:srgbClr val="EB6E19"/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09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EB6E1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804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32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102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35221338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771482" y="5127622"/>
            <a:ext cx="1472268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nationale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634413-9A95-4CC0-86FD-493F7F8AC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667" y1="17250" x2="79000" y2="1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25" y="4633663"/>
            <a:ext cx="821859" cy="54790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F404DB-1010-49A7-A430-D10C3853C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09" y="3209687"/>
            <a:ext cx="577903" cy="70148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91E72AE-A158-441B-9508-91F6F2DB8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8" b="100000" l="1386" r="100000">
                        <a14:foregroundMark x1="3986" y1="14653" x2="15425" y2="8226"/>
                        <a14:foregroundMark x1="6586" y1="57584" x2="6066" y2="93573"/>
                        <a14:foregroundMark x1="12305" y1="40103" x2="11265" y2="47558"/>
                        <a14:backgroundMark x1="18718" y1="72237" x2="22530" y2="68123"/>
                        <a14:backgroundMark x1="41594" y1="84576" x2="43328" y2="85347"/>
                        <a14:backgroundMark x1="2600" y1="56298" x2="2773" y2="77121"/>
                        <a14:backgroundMark x1="89255" y1="70180" x2="89255" y2="76607"/>
                        <a14:backgroundMark x1="2946" y1="2828" x2="2946" y2="2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5750" y="125546"/>
            <a:ext cx="3891723" cy="262370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DFF38C9-D80E-47F1-A8A1-E86909F8FF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069" y1="9554" x2="18078" y2="19745"/>
                        <a14:foregroundMark x1="55378" y1="17197" x2="55149" y2="3185"/>
                        <a14:foregroundMark x1="62471" y1="17834" x2="58352" y2="0"/>
                        <a14:foregroundMark x1="79863" y1="28025" x2="99542" y2="5096"/>
                        <a14:backgroundMark x1="3890" y1="37580" x2="37300" y2="44586"/>
                        <a14:backgroundMark x1="73227" y1="3185" x2="67963" y2="23567"/>
                        <a14:backgroundMark x1="98627" y1="12739" x2="99542" y2="1911"/>
                      </a14:backgroundRemoval>
                    </a14:imgEffect>
                  </a14:imgLayer>
                </a14:imgProps>
              </a:ext>
            </a:extLst>
          </a:blip>
          <a:srcRect l="33530"/>
          <a:stretch/>
        </p:blipFill>
        <p:spPr>
          <a:xfrm>
            <a:off x="7534807" y="1801086"/>
            <a:ext cx="2148377" cy="11611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A06B485-AE82-4381-B0A6-02518D190B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3629" y="1040357"/>
            <a:ext cx="1149001" cy="17707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8A6E62-CDFB-47D1-924C-1BB4C8372C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4" b="94306" l="10000" r="90000">
                        <a14:foregroundMark x1="49730" y1="94306" x2="45946" y2="87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559" y="-88762"/>
            <a:ext cx="2894156" cy="4395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682B0F-4CFC-4189-974B-782144661D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37" b="93902" l="1033" r="98310">
                        <a14:foregroundMark x1="40939" y1="12123" x2="40939" y2="12123"/>
                        <a14:foregroundMark x1="52488" y1="8450" x2="52488" y2="8450"/>
                        <a14:foregroundMark x1="50704" y1="4409" x2="49765" y2="35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1716" y="276543"/>
            <a:ext cx="1758075" cy="224670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733F444-8E73-4A37-96AA-5EC9FF497E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538">
            <a:off x="130685" y="1739271"/>
            <a:ext cx="1012364" cy="107960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9CD90BF-31A1-477B-BE57-11D6D9B127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119" b="94492" l="9746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76" y="6299200"/>
            <a:ext cx="653145" cy="65314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2FE0B20-0D3C-4AB5-A571-BF0E90437F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68196" y="6015290"/>
            <a:ext cx="449609" cy="49519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599A284-70BF-4F77-9399-5FBAA9C8A2DD}"/>
              </a:ext>
            </a:extLst>
          </p:cNvPr>
          <p:cNvSpPr txBox="1"/>
          <p:nvPr/>
        </p:nvSpPr>
        <p:spPr>
          <a:xfrm>
            <a:off x="5954959" y="6632252"/>
            <a:ext cx="140423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Harry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198B849-7520-428B-9D5D-ECA8D2464E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30500" y1="19750" x2="32875" y2="27625"/>
                        <a14:backgroundMark x1="27000" y1="36625" x2="27000" y2="36625"/>
                        <a14:backgroundMark x1="27000" y1="35875" x2="27000" y2="35875"/>
                        <a14:backgroundMark x1="25500" y1="33750" x2="25500" y2="33750"/>
                        <a14:backgroundMark x1="25625" y1="33625" x2="25625" y2="33625"/>
                        <a14:backgroundMark x1="31625" y1="31750" x2="31500" y2="33375"/>
                        <a14:backgroundMark x1="29125" y1="33500" x2="29125" y2="33500"/>
                        <a14:backgroundMark x1="32375" y1="34375" x2="32375" y2="34375"/>
                        <a14:backgroundMark x1="32375" y1="35375" x2="32375" y2="3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037" y="5711170"/>
            <a:ext cx="1842164" cy="184216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D0A9FE6-DB75-4C36-9DD6-FBC1DDD6A56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0000" l="0" r="98667">
                        <a14:backgroundMark x1="94333" y1="79000" x2="7833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488" y="6154403"/>
            <a:ext cx="1258451" cy="125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2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7d0a243b0ab7012dfd45e7584d919009">
            <a:extLst>
              <a:ext uri="{FF2B5EF4-FFF2-40B4-BE49-F238E27FC236}">
                <a16:creationId xmlns:a16="http://schemas.microsoft.com/office/drawing/2014/main" id="{A5B09F88-4E95-4E4F-865C-430B365D8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Rectangle à coins arrondis 11"/>
          <p:cNvSpPr/>
          <p:nvPr/>
        </p:nvSpPr>
        <p:spPr>
          <a:xfrm>
            <a:off x="3762375" y="180194"/>
            <a:ext cx="6503047" cy="150573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506846"/>
              </p:ext>
            </p:extLst>
          </p:nvPr>
        </p:nvGraphicFramePr>
        <p:xfrm>
          <a:off x="162419" y="2483965"/>
          <a:ext cx="10275425" cy="4784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54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19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1928">
                  <a:extLst>
                    <a:ext uri="{9D8B030D-6E8A-4147-A177-3AD203B41FA5}">
                      <a16:colId xmlns:a16="http://schemas.microsoft.com/office/drawing/2014/main" val="2097037287"/>
                    </a:ext>
                  </a:extLst>
                </a:gridCol>
              </a:tblGrid>
              <a:tr h="893108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459">
                <a:tc gridSpan="5">
                  <a:txBody>
                    <a:bodyPr/>
                    <a:lstStyle/>
                    <a:p>
                      <a:endParaRPr lang="fr-FR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857625" y="240981"/>
            <a:ext cx="6407797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Ao</a:t>
            </a:r>
            <a:r>
              <a:rPr lang="fr-FR" sz="66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pastel" pitchFamily="2" charset="0"/>
              </a:rPr>
              <a:t>û</a:t>
            </a:r>
            <a:r>
              <a:rPr lang="fr-FR" sz="72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t 2020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2A99A10-80E0-4005-91F7-D968C4B04E16}"/>
              </a:ext>
            </a:extLst>
          </p:cNvPr>
          <p:cNvSpPr txBox="1"/>
          <p:nvPr/>
        </p:nvSpPr>
        <p:spPr>
          <a:xfrm>
            <a:off x="7448261" y="5376703"/>
            <a:ext cx="1326684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Assomption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9F0C97-0168-4B57-BE3B-867B21EF9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1" b="97860" l="282" r="98871">
                        <a14:foregroundMark x1="25053" y1="35603" x2="25053" y2="70623"/>
                        <a14:foregroundMark x1="28652" y1="13619" x2="35074" y2="32879"/>
                        <a14:foregroundMark x1="48130" y1="18288" x2="49259" y2="92023"/>
                        <a14:foregroundMark x1="34298" y1="91245" x2="3529" y2="91051"/>
                        <a14:foregroundMark x1="37685" y1="58171" x2="33239" y2="75292"/>
                        <a14:foregroundMark x1="60550" y1="67899" x2="60833" y2="68288"/>
                        <a14:foregroundMark x1="62103" y1="86576" x2="62103" y2="86576"/>
                        <a14:foregroundMark x1="74241" y1="86187" x2="74241" y2="86187"/>
                        <a14:foregroundMark x1="72689" y1="64981" x2="72689" y2="64981"/>
                        <a14:foregroundMark x1="84474" y1="64202" x2="84474" y2="64202"/>
                        <a14:foregroundMark x1="94284" y1="55253" x2="94284" y2="55253"/>
                        <a14:foregroundMark x1="93084" y1="50973" x2="93084" y2="50973"/>
                        <a14:foregroundMark x1="89061" y1="48054" x2="89061" y2="48054"/>
                        <a14:foregroundMark x1="91743" y1="73152" x2="91743" y2="73152"/>
                        <a14:foregroundMark x1="98236" y1="61868" x2="98236" y2="61868"/>
                        <a14:foregroundMark x1="97812" y1="61284" x2="97812" y2="61284"/>
                        <a14:foregroundMark x1="74100" y1="54475" x2="74100" y2="54475"/>
                        <a14:foregroundMark x1="73465" y1="41634" x2="75794" y2="42996"/>
                        <a14:foregroundMark x1="76641" y1="49611" x2="77982" y2="55253"/>
                        <a14:foregroundMark x1="77135" y1="56615" x2="75300" y2="63035"/>
                        <a14:foregroundMark x1="75300" y1="63230" x2="72689" y2="62646"/>
                        <a14:foregroundMark x1="72265" y1="57393" x2="71983" y2="50778"/>
                        <a14:foregroundMark x1="75371" y1="65175" x2="76994" y2="61089"/>
                        <a14:foregroundMark x1="77064" y1="80545" x2="79040" y2="76265"/>
                        <a14:foregroundMark x1="89697" y1="85992" x2="89697" y2="85992"/>
                        <a14:foregroundMark x1="60762" y1="42412" x2="60833" y2="47860"/>
                        <a14:foregroundMark x1="27805" y1="11284" x2="26394" y2="12257"/>
                        <a14:foregroundMark x1="22442" y1="52724" x2="23359" y2="77821"/>
                        <a14:foregroundMark x1="27805" y1="57004" x2="27382" y2="71401"/>
                        <a14:foregroundMark x1="13338" y1="53696" x2="13338" y2="53696"/>
                        <a14:foregroundMark x1="38814" y1="29183" x2="40155" y2="31907"/>
                        <a14:backgroundMark x1="8186" y1="54475" x2="8186" y2="54475"/>
                        <a14:backgroundMark x1="7057" y1="66342" x2="7057" y2="66342"/>
                        <a14:backgroundMark x1="11644" y1="72374" x2="11644" y2="72374"/>
                        <a14:backgroundMark x1="13620" y1="58949" x2="13620" y2="58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1185" y="907383"/>
            <a:ext cx="4814185" cy="17462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7D5AC1-55D2-46A2-BF3C-9131AB6C8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0183" y1="38356" x2="90183" y2="38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5370" y="1392503"/>
            <a:ext cx="1580056" cy="115152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E61449-6543-488A-8D8A-8D82905237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5523" y1="72245" x2="13718" y2="7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391" y="31516"/>
            <a:ext cx="2002855" cy="35429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929DA89-AC47-4CE1-9D53-4E4F362699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781">
                        <a14:foregroundMark x1="23987" y1="65938" x2="66922" y2="67199"/>
                        <a14:foregroundMark x1="74370" y1="67536" x2="26835" y2="63499"/>
                        <a14:foregroundMark x1="25958" y1="62826" x2="51041" y2="61985"/>
                        <a14:foregroundMark x1="84228" y1="69722" x2="84556" y2="67452"/>
                        <a14:foregroundMark x1="82475" y1="68293" x2="82037" y2="710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7573" y="286403"/>
            <a:ext cx="1671089" cy="217626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1314A59-FADB-4C1E-8EB9-F3293247F9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46" b="94913" l="0" r="95040">
                        <a14:foregroundMark x1="14782" y1="76179" x2="15079" y2="71588"/>
                        <a14:foregroundMark x1="18849" y1="73077" x2="20139" y2="77295"/>
                        <a14:foregroundMark x1="22817" y1="71092" x2="22817" y2="67370"/>
                        <a14:foregroundMark x1="23512" y1="72084" x2="23611" y2="75062"/>
                        <a14:foregroundMark x1="21032" y1="81762" x2="21032" y2="81762"/>
                        <a14:foregroundMark x1="21230" y1="82506" x2="20833" y2="79404"/>
                        <a14:foregroundMark x1="10615" y1="44045" x2="11409" y2="39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55" y="3528774"/>
            <a:ext cx="1524758" cy="12192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24D7480-ED1A-4D63-880A-48909A794B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3274651"/>
            <a:ext cx="1219200" cy="12192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2013021-7E45-4D29-B071-02EA84484D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049" y1="15221" x2="32683" y2="15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6" y="2806058"/>
            <a:ext cx="2826544" cy="19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4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7d0a243b0ab7012dfd45e7584d919009">
            <a:extLst>
              <a:ext uri="{FF2B5EF4-FFF2-40B4-BE49-F238E27FC236}">
                <a16:creationId xmlns:a16="http://schemas.microsoft.com/office/drawing/2014/main" id="{C4122362-A218-4909-BBF9-A8DE41F95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220308" y="178400"/>
            <a:ext cx="6359394" cy="174293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35" name="Image 34" descr="https://ctl.s6img.com/society6/img/TmP8EfRg4XGiHMWdBzole4bOPZ8/w_550/prints/~artwork/s6-original-art-uploads/society6/uploads/misc/d9b08de1f8f6464a9a1df0c432a753e7/~~/hogwarts-castle448460-prints.jpg">
            <a:extLst>
              <a:ext uri="{FF2B5EF4-FFF2-40B4-BE49-F238E27FC236}">
                <a16:creationId xmlns:a16="http://schemas.microsoft.com/office/drawing/2014/main" id="{12F6A41E-6752-4FE8-95AB-56F13D81F014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4000" y1="52182" x2="54000" y2="52182"/>
                        <a14:backgroundMark x1="53455" y1="53818" x2="53455" y2="53818"/>
                        <a14:backgroundMark x1="53455" y1="54000" x2="53455" y2="54000"/>
                        <a14:backgroundMark x1="53818" y1="51091" x2="53818" y2="51091"/>
                        <a14:backgroundMark x1="64000" y1="44545" x2="64000" y2="44545"/>
                        <a14:backgroundMark x1="67273" y1="44545" x2="67273" y2="4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55" y="-1185306"/>
            <a:ext cx="5115208" cy="5179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4EC8D4D-63BD-4533-9CC2-8BE192548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800" y1="30528" x2="18800" y2="70450"/>
                        <a14:foregroundMark x1="38800" y1="12720" x2="37400" y2="64384"/>
                        <a14:foregroundMark x1="66000" y1="32290" x2="67000" y2="71037"/>
                        <a14:foregroundMark x1="76400" y1="20548" x2="7680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60" y="1063170"/>
            <a:ext cx="2255231" cy="230484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91961" y="317773"/>
            <a:ext cx="6345482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Octobre 2019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679797"/>
              </p:ext>
            </p:extLst>
          </p:nvPr>
        </p:nvGraphicFramePr>
        <p:xfrm>
          <a:off x="210215" y="2893925"/>
          <a:ext cx="10151122" cy="45967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7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1983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996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462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096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045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147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986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7226340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588452" y="6484314"/>
            <a:ext cx="1236183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Halloween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04179" y="4419370"/>
            <a:ext cx="2438994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Semaine du goût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484237" y="4439217"/>
            <a:ext cx="1444615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Semaine du goût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877232" y="4439217"/>
            <a:ext cx="1498258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Semaine du goût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594018" y="5182295"/>
            <a:ext cx="1279059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7" name="Picture 6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921" y="4804573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 descr="Résultat de recherche d'images pour &quot;animals forest png&quot;">
            <a:extLst>
              <a:ext uri="{FF2B5EF4-FFF2-40B4-BE49-F238E27FC236}">
                <a16:creationId xmlns:a16="http://schemas.microsoft.com/office/drawing/2014/main" id="{695D742D-5AE5-43E4-A6AE-EB5711D2361F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27" y="2014680"/>
            <a:ext cx="2453776" cy="92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E9834B7-F3B3-40A3-B256-A4A70339B0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028" y="1448594"/>
            <a:ext cx="1398519" cy="162228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C2B2474-7B63-4AA5-BAED-BF559A2FFD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8130" y="5720023"/>
            <a:ext cx="1431258" cy="1251328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D10C055C-5D0F-4E05-81EA-040CEC0A784D}"/>
              </a:ext>
            </a:extLst>
          </p:cNvPr>
          <p:cNvSpPr txBox="1"/>
          <p:nvPr/>
        </p:nvSpPr>
        <p:spPr>
          <a:xfrm>
            <a:off x="1624656" y="4439217"/>
            <a:ext cx="2438994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Semaine du goût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FD3472-166A-4FC8-BE7D-8F711D6F63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644" l="0" r="100000">
                        <a14:backgroundMark x1="20922" y1="52491" x2="22163" y2="53025"/>
                        <a14:backgroundMark x1="23050" y1="54804" x2="26418" y2="68861"/>
                        <a14:backgroundMark x1="74291" y1="33274" x2="81028" y2="48221"/>
                        <a14:backgroundMark x1="23050" y1="43238" x2="22518" y2="42705"/>
                        <a14:backgroundMark x1="23050" y1="42349" x2="23050" y2="4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4473" y="0"/>
            <a:ext cx="3114236" cy="31031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E0C4BF0-A68E-4439-89CA-224F120AEE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54556" y1="33125" x2="54556" y2="33125"/>
                        <a14:foregroundMark x1="64222" y1="31125" x2="64556" y2="31125"/>
                        <a14:foregroundMark x1="73333" y1="28000" x2="73333" y2="28000"/>
                        <a14:foregroundMark x1="72111" y1="30750" x2="72111" y2="3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12" y="1275549"/>
            <a:ext cx="2462645" cy="2189018"/>
          </a:xfrm>
          <a:prstGeom prst="rect">
            <a:avLst/>
          </a:prstGeom>
        </p:spPr>
      </p:pic>
      <p:pic>
        <p:nvPicPr>
          <p:cNvPr id="1026" name="Picture 2" descr="Résultat de recherche d'images pour &quot;bat watercolor png&quot;">
            <a:extLst>
              <a:ext uri="{FF2B5EF4-FFF2-40B4-BE49-F238E27FC236}">
                <a16:creationId xmlns:a16="http://schemas.microsoft.com/office/drawing/2014/main" id="{DA99BBD5-0083-4B80-8C03-5BADA824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889" b="95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29" y="2217"/>
            <a:ext cx="1106163" cy="11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7CDC57-3A95-4F20-93D6-4D5C7E8D400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485" l="0" r="100000">
                        <a14:foregroundMark x1="39583" y1="68041" x2="24167" y2="54639"/>
                        <a14:foregroundMark x1="32917" y1="52577" x2="40000" y2="39691"/>
                        <a14:foregroundMark x1="37083" y1="39691" x2="73750" y2="49485"/>
                        <a14:foregroundMark x1="70000" y1="45876" x2="67500" y2="63918"/>
                        <a14:foregroundMark x1="67917" y1="71134" x2="65417" y2="71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8" y="6023672"/>
            <a:ext cx="534591" cy="4321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E872D7-2BA1-4943-A82D-17E8917CEA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200" b="90000" l="0" r="100000">
                        <a14:foregroundMark x1="18933" y1="33600" x2="21867" y2="35733"/>
                        <a14:foregroundMark x1="34067" y1="57867" x2="33267" y2="54933"/>
                        <a14:foregroundMark x1="34467" y1="42933" x2="33800" y2="42933"/>
                        <a14:foregroundMark x1="16267" y1="54133" x2="17733" y2="56533"/>
                        <a14:foregroundMark x1="43333" y1="63467" x2="44333" y2="64933"/>
                        <a14:foregroundMark x1="47267" y1="54800" x2="47800" y2="56400"/>
                        <a14:foregroundMark x1="56067" y1="46533" x2="57600" y2="48267"/>
                        <a14:foregroundMark x1="68533" y1="41867" x2="68133" y2="44400"/>
                        <a14:foregroundMark x1="76867" y1="49600" x2="76133" y2="52667"/>
                        <a14:foregroundMark x1="85067" y1="44400" x2="84400" y2="44400"/>
                        <a14:foregroundMark x1="86467" y1="61867" x2="87067" y2="63200"/>
                        <a14:foregroundMark x1="92333" y1="41600" x2="92467" y2="40800"/>
                        <a14:foregroundMark x1="97600" y1="50267" x2="97600" y2="50267"/>
                        <a14:backgroundMark x1="1400" y1="44133" x2="1400" y2="44133"/>
                        <a14:backgroundMark x1="3733" y1="41333" x2="4600" y2="4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808" y="5968572"/>
            <a:ext cx="3246169" cy="16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8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7d0a243b0ab7012dfd45e7584d919009">
            <a:extLst>
              <a:ext uri="{FF2B5EF4-FFF2-40B4-BE49-F238E27FC236}">
                <a16:creationId xmlns:a16="http://schemas.microsoft.com/office/drawing/2014/main" id="{C136A792-70CC-48CB-B424-0B429F5ED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690070" y="178399"/>
            <a:ext cx="6889632" cy="1369658"/>
          </a:xfrm>
          <a:prstGeom prst="round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884236" y="99801"/>
            <a:ext cx="6732433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Novembre 2019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099903"/>
              </p:ext>
            </p:extLst>
          </p:nvPr>
        </p:nvGraphicFramePr>
        <p:xfrm>
          <a:off x="164599" y="2488952"/>
          <a:ext cx="10352007" cy="4783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8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8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5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49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7110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211"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fr-FR" sz="3100" b="1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er</a:t>
                      </a:r>
                      <a:r>
                        <a:rPr lang="fr-FR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  </a:t>
                      </a:r>
                      <a:r>
                        <a:rPr lang="fr-FR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décembre</a:t>
                      </a:r>
                      <a:endParaRPr lang="fr-FR" sz="3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045705" y="3466073"/>
            <a:ext cx="10891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Toussaint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0833" y1="32653" x2="20833" y2="3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317">
            <a:off x="-114154" y="4753814"/>
            <a:ext cx="684901" cy="65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87301" y="5154897"/>
            <a:ext cx="1089181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Armistice</a:t>
            </a:r>
          </a:p>
        </p:txBody>
      </p:sp>
      <p:pic>
        <p:nvPicPr>
          <p:cNvPr id="13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85" y="6488888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2820939" y="5974955"/>
            <a:ext cx="1738261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des droits </a:t>
            </a:r>
            <a:b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de l’enfant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403799" y="6876556"/>
            <a:ext cx="1599642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Thanksgiving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FBC6F65-35A4-4AC2-BF1C-0984820ABD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98222">
                        <a14:foregroundMark x1="59556" y1="59032" x2="59556" y2="69677"/>
                        <a14:foregroundMark x1="8444" y1="87823" x2="13556" y2="94516"/>
                        <a14:foregroundMark x1="20111" y1="81210" x2="23778" y2="83871"/>
                        <a14:foregroundMark x1="24000" y1="90484" x2="26000" y2="92500"/>
                        <a14:foregroundMark x1="87333" y1="92016" x2="90111" y2="88790"/>
                        <a14:foregroundMark x1="78333" y1="85081" x2="76778" y2="88145"/>
                        <a14:foregroundMark x1="93222" y1="84435" x2="95222" y2="8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4470271" y="1088393"/>
            <a:ext cx="1711977" cy="156112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9752822-9872-4382-93EF-F9C03238A0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227" b="95887" l="3723" r="9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66"/>
          <a:stretch/>
        </p:blipFill>
        <p:spPr>
          <a:xfrm>
            <a:off x="6262383" y="1265362"/>
            <a:ext cx="2278716" cy="152201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D66E50A-3302-43FC-BD40-EC7F505187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088" b="52459" l="46667" r="97467">
                        <a14:backgroundMark x1="61467" y1="35634" x2="61467" y2="3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90" t="19828" b="46919"/>
          <a:stretch/>
        </p:blipFill>
        <p:spPr>
          <a:xfrm flipH="1">
            <a:off x="8287698" y="1119294"/>
            <a:ext cx="2547074" cy="1174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43E0853-C1A8-4397-8607-7CD600F168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65" y="-176737"/>
            <a:ext cx="3395493" cy="259585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F8AA451-BD06-4B0A-869D-A5FF2BA2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558" y="6245508"/>
            <a:ext cx="1076325" cy="5524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F49DEA-2C29-4D77-86E3-EBA1829D05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47" b="97819" l="5071" r="95563">
                        <a14:backgroundMark x1="30111" y1="49832" x2="30111" y2="49832"/>
                        <a14:backgroundMark x1="78764" y1="44799" x2="78764" y2="44799"/>
                        <a14:backgroundMark x1="76228" y1="69295" x2="76228" y2="69295"/>
                        <a14:backgroundMark x1="79239" y1="70805" x2="79239" y2="70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566" y="-54432"/>
            <a:ext cx="2974343" cy="2809364"/>
          </a:xfrm>
          <a:prstGeom prst="rect">
            <a:avLst/>
          </a:prstGeom>
        </p:spPr>
      </p:pic>
      <p:pic>
        <p:nvPicPr>
          <p:cNvPr id="33" name="Image 32" descr="Résultat de recherche d'images pour &quot;lierre png&quot;">
            <a:extLst>
              <a:ext uri="{FF2B5EF4-FFF2-40B4-BE49-F238E27FC236}">
                <a16:creationId xmlns:a16="http://schemas.microsoft.com/office/drawing/2014/main" id="{E27D2CA5-6BBB-4EB8-8FBF-84455463A027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3"/>
          <a:stretch/>
        </p:blipFill>
        <p:spPr bwMode="auto">
          <a:xfrm>
            <a:off x="164599" y="3044349"/>
            <a:ext cx="5624854" cy="2587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50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 descr="7d0a243b0ab7012dfd45e7584d919009">
            <a:extLst>
              <a:ext uri="{FF2B5EF4-FFF2-40B4-BE49-F238E27FC236}">
                <a16:creationId xmlns:a16="http://schemas.microsoft.com/office/drawing/2014/main" id="{F385F72D-CA41-410C-AE92-1CF990AD2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190162" y="178399"/>
            <a:ext cx="6389539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18630" y="388874"/>
            <a:ext cx="5782250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D</a:t>
            </a:r>
            <a:r>
              <a:rPr lang="fr-FR" sz="6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pastel" pitchFamily="2" charset="0"/>
              </a:rPr>
              <a:t>é</a:t>
            </a:r>
            <a:r>
              <a:rPr lang="fr-FR" sz="7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cembre 2019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056664"/>
              </p:ext>
            </p:extLst>
          </p:nvPr>
        </p:nvGraphicFramePr>
        <p:xfrm>
          <a:off x="166255" y="2830159"/>
          <a:ext cx="10400623" cy="44151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8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6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61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94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5382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C0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7996816" y="5357032"/>
            <a:ext cx="1268329" cy="41307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Hiver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106632" y="5388401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5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372" y="5053693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0" y="4609836"/>
            <a:ext cx="1839225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des personnes handicapées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063945-8700-48E0-833A-0B325DACF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0667" y1="48953" x2="50667" y2="4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68" y="4831764"/>
            <a:ext cx="790210" cy="7550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7F1C62-79D1-4A31-A47D-A9E11FF4B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664" y="5768828"/>
            <a:ext cx="878175" cy="96464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93508" y="6130800"/>
            <a:ext cx="1262875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Noël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BEE79C9-617E-423F-BEEA-01BE13C4B6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5459" y1="50284" x2="16908" y2="43750"/>
                        <a14:foregroundMark x1="45411" y1="6818" x2="57005" y2="6250"/>
                        <a14:foregroundMark x1="54589" y1="5398" x2="57488" y2="5398"/>
                        <a14:foregroundMark x1="49758" y1="5398" x2="54589" y2="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2711" y="993471"/>
            <a:ext cx="1190315" cy="20241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DDAD50E-E14A-4843-8569-6E52DBB3F3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179" y1="81967" x2="59487" y2="81967"/>
                        <a14:foregroundMark x1="45128" y1="81148" x2="47179" y2="79918"/>
                        <a14:foregroundMark x1="45641" y1="79098" x2="56410" y2="79508"/>
                        <a14:foregroundMark x1="47179" y1="77869" x2="63077" y2="77869"/>
                        <a14:foregroundMark x1="44103" y1="34016" x2="81538" y2="62705"/>
                        <a14:foregroundMark x1="52821" y1="30738" x2="81026" y2="57787"/>
                        <a14:foregroundMark x1="57436" y1="25410" x2="85641" y2="60246"/>
                        <a14:foregroundMark x1="53333" y1="26230" x2="70256" y2="57787"/>
                        <a14:foregroundMark x1="53846" y1="19672" x2="66667" y2="61066"/>
                        <a14:foregroundMark x1="44615" y1="27049" x2="37436" y2="59016"/>
                        <a14:backgroundMark x1="83590" y1="55328" x2="83590" y2="55328"/>
                        <a14:backgroundMark x1="85641" y1="55328" x2="85641" y2="55328"/>
                        <a14:backgroundMark x1="80000" y1="56967" x2="80000" y2="56967"/>
                        <a14:backgroundMark x1="82051" y1="59836" x2="82051" y2="59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5507" y="1388986"/>
            <a:ext cx="1430025" cy="178936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DEAC700-1F71-490D-835F-378C694C5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882" y1="24419" x2="5882" y2="24419"/>
                        <a14:foregroundMark x1="3030" y1="43605" x2="3030" y2="43605"/>
                        <a14:foregroundMark x1="12121" y1="22674" x2="13012" y2="21512"/>
                        <a14:foregroundMark x1="18895" y1="19767" x2="18895" y2="19767"/>
                        <a14:foregroundMark x1="23708" y1="27326" x2="23708" y2="27326"/>
                        <a14:foregroundMark x1="14439" y1="69186" x2="14439" y2="69186"/>
                        <a14:foregroundMark x1="10873" y1="66279" x2="10873" y2="66279"/>
                        <a14:foregroundMark x1="8200" y1="56395" x2="8200" y2="56395"/>
                        <a14:foregroundMark x1="21925" y1="66860" x2="33333" y2="58721"/>
                        <a14:foregroundMark x1="6952" y1="33721" x2="19430" y2="48837"/>
                        <a14:foregroundMark x1="33155" y1="82558" x2="37077" y2="70349"/>
                        <a14:foregroundMark x1="69162" y1="67442" x2="81462" y2="66860"/>
                        <a14:foregroundMark x1="74153" y1="70349" x2="81105" y2="74419"/>
                        <a14:foregroundMark x1="76292" y1="70349" x2="83244" y2="76744"/>
                        <a14:foregroundMark x1="62745" y1="51744" x2="66132" y2="35465"/>
                        <a14:foregroundMark x1="84670" y1="20349" x2="84670" y2="20349"/>
                        <a14:foregroundMark x1="89483" y1="13372" x2="89483" y2="13372"/>
                        <a14:foregroundMark x1="97148" y1="22674" x2="97148" y2="22674"/>
                        <a14:foregroundMark x1="92157" y1="48837" x2="92157" y2="48837"/>
                        <a14:foregroundMark x1="90196" y1="29651" x2="90196" y2="29651"/>
                        <a14:foregroundMark x1="82531" y1="43605" x2="86096" y2="33721"/>
                        <a14:backgroundMark x1="80570" y1="62791" x2="80570" y2="62791"/>
                        <a14:backgroundMark x1="67023" y1="54070" x2="67023" y2="54070"/>
                        <a14:backgroundMark x1="22638" y1="59884" x2="22638" y2="59884"/>
                        <a14:backgroundMark x1="19608" y1="54651" x2="19608" y2="54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5801" y="1594331"/>
            <a:ext cx="3040306" cy="93214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96F57C92-76B7-491E-A780-E6F34F076DD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23326" r="27356" b="17957"/>
          <a:stretch/>
        </p:blipFill>
        <p:spPr>
          <a:xfrm>
            <a:off x="4254052" y="5768828"/>
            <a:ext cx="358278" cy="57872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E3FE9EF-4E90-43B4-B7A3-3550E3A2AC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08" b="9951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367" y="110989"/>
            <a:ext cx="1916799" cy="285451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80CE9B-E4D5-4348-9C8D-1C0431B53D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211" b="100000" l="0" r="100000">
                        <a14:foregroundMark x1="8897" y1="38257" x2="8897" y2="38257"/>
                        <a14:foregroundMark x1="11744" y1="40436" x2="11744" y2="40436"/>
                        <a14:foregroundMark x1="11744" y1="40436" x2="7117" y2="39709"/>
                        <a14:foregroundMark x1="6762" y1="38741" x2="6762" y2="37772"/>
                        <a14:foregroundMark x1="12100" y1="40678" x2="6762" y2="39467"/>
                        <a14:foregroundMark x1="6762" y1="38741" x2="6762" y2="38741"/>
                        <a14:foregroundMark x1="7473" y1="36804" x2="9253" y2="37046"/>
                        <a14:foregroundMark x1="9964" y1="38257" x2="9964" y2="38257"/>
                        <a14:foregroundMark x1="10320" y1="38983" x2="7473" y2="40436"/>
                        <a14:foregroundMark x1="5338" y1="40436" x2="5338" y2="40436"/>
                        <a14:foregroundMark x1="3559" y1="37530" x2="4270" y2="34867"/>
                        <a14:foregroundMark x1="4982" y1="34867" x2="4982" y2="34867"/>
                        <a14:foregroundMark x1="6406" y1="34867" x2="7117" y2="35109"/>
                        <a14:foregroundMark x1="14235" y1="37530" x2="14591" y2="38741"/>
                        <a14:foregroundMark x1="14947" y1="41646" x2="7117" y2="43099"/>
                        <a14:foregroundMark x1="4626" y1="41889" x2="4626" y2="41162"/>
                        <a14:foregroundMark x1="4626" y1="38983" x2="4626" y2="36320"/>
                        <a14:foregroundMark x1="6762" y1="33656" x2="6762" y2="33656"/>
                        <a14:foregroundMark x1="7473" y1="32930" x2="7473" y2="32930"/>
                        <a14:foregroundMark x1="7829" y1="32446" x2="7829" y2="32446"/>
                        <a14:foregroundMark x1="9609" y1="31719" x2="9609" y2="31719"/>
                        <a14:foregroundMark x1="12100" y1="31235" x2="12100" y2="31235"/>
                        <a14:backgroundMark x1="1423" y1="39225" x2="1423" y2="392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3371" y="314382"/>
            <a:ext cx="1839224" cy="27032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DE1ECA-03DA-400D-9A0D-5F3CA441780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5" b="100000" l="0" r="98681">
                        <a14:foregroundMark x1="64908" y1="7214" x2="64908" y2="7214"/>
                        <a14:foregroundMark x1="64116" y1="7214" x2="61214" y2="7214"/>
                        <a14:foregroundMark x1="61478" y1="5721" x2="61478" y2="3731"/>
                        <a14:foregroundMark x1="61478" y1="3483" x2="63061" y2="3483"/>
                        <a14:foregroundMark x1="66227" y1="7463" x2="66227" y2="7463"/>
                        <a14:foregroundMark x1="64116" y1="7960" x2="58047" y2="4478"/>
                        <a14:foregroundMark x1="62005" y1="8209" x2="58839" y2="7960"/>
                        <a14:foregroundMark x1="58839" y1="5224" x2="58839" y2="5224"/>
                        <a14:foregroundMark x1="59631" y1="3234" x2="62005" y2="2488"/>
                        <a14:foregroundMark x1="62533" y1="2488" x2="64116" y2="3234"/>
                        <a14:foregroundMark x1="65172" y1="3980" x2="65172" y2="3980"/>
                        <a14:foregroundMark x1="66491" y1="5473" x2="66755" y2="6468"/>
                        <a14:foregroundMark x1="66755" y1="7214" x2="66755" y2="7214"/>
                        <a14:foregroundMark x1="66755" y1="7463" x2="66755" y2="7463"/>
                        <a14:foregroundMark x1="62533" y1="7711" x2="62533" y2="7711"/>
                        <a14:foregroundMark x1="59894" y1="4229" x2="59894" y2="3483"/>
                        <a14:foregroundMark x1="59894" y1="3483" x2="61478" y2="3483"/>
                        <a14:foregroundMark x1="62533" y1="3483" x2="65172" y2="3483"/>
                        <a14:foregroundMark x1="67282" y1="3731" x2="69393" y2="4726"/>
                        <a14:foregroundMark x1="69657" y1="6716" x2="68865" y2="7711"/>
                        <a14:foregroundMark x1="68338" y1="8209" x2="68338" y2="8209"/>
                        <a14:foregroundMark x1="66227" y1="8955" x2="66227" y2="8955"/>
                        <a14:foregroundMark x1="65435" y1="9204" x2="65435" y2="9204"/>
                        <a14:foregroundMark x1="62533" y1="9204" x2="62533" y2="9204"/>
                        <a14:foregroundMark x1="60422" y1="8706" x2="60422" y2="8706"/>
                        <a14:foregroundMark x1="60422" y1="8706" x2="60422" y2="8706"/>
                        <a14:foregroundMark x1="60158" y1="9453" x2="60158" y2="9453"/>
                        <a14:backgroundMark x1="31135" y1="76866" x2="31135" y2="76866"/>
                        <a14:backgroundMark x1="38786" y1="79851" x2="38786" y2="79851"/>
                        <a14:backgroundMark x1="50132" y1="83831" x2="50132" y2="838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2667" y="-77712"/>
            <a:ext cx="2204100" cy="233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435AD6A-766F-4194-A9AC-0EA10B3DB5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083" b="100000" l="1149" r="974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6855" y="988835"/>
            <a:ext cx="1430024" cy="197244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C44DBB1-584A-45AD-A600-FC566E106A8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20" y="6570840"/>
            <a:ext cx="1677898" cy="78979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0105C8D-97D9-40AF-A6AE-8E2B52E106B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53" y="6231134"/>
            <a:ext cx="2294749" cy="128967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FECBEA44-C77E-4A52-8218-1F32C111039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2106" y="6228931"/>
            <a:ext cx="2294749" cy="1289671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CB0CBAB5-C3AE-45EF-ABBC-EC13C9CB83B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9514" y="6592155"/>
            <a:ext cx="1677898" cy="789792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533B6C2A-9839-43E3-9D51-19EB7BA0C4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751" y="6592275"/>
            <a:ext cx="1677898" cy="78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9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7d0a243b0ab7012dfd45e7584d919009">
            <a:extLst>
              <a:ext uri="{FF2B5EF4-FFF2-40B4-BE49-F238E27FC236}">
                <a16:creationId xmlns:a16="http://schemas.microsoft.com/office/drawing/2014/main" id="{BBE521E4-A15B-4D2C-8574-75A182CC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965940" y="178399"/>
            <a:ext cx="6613761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433198"/>
              </p:ext>
            </p:extLst>
          </p:nvPr>
        </p:nvGraphicFramePr>
        <p:xfrm>
          <a:off x="232946" y="2671621"/>
          <a:ext cx="10215314" cy="51049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5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9775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836"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66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98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504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9050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90541981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350548" y="3585677"/>
            <a:ext cx="1940258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 de l‘an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15A1C75-3FFB-46C4-B5E1-0232BCDEE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34"/>
          <a:stretch/>
        </p:blipFill>
        <p:spPr>
          <a:xfrm rot="16200000" flipV="1">
            <a:off x="1301145" y="2063407"/>
            <a:ext cx="737651" cy="2874049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56" y="3585850"/>
            <a:ext cx="855663" cy="77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77923" y="4273380"/>
            <a:ext cx="1515450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Epiphanie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92" y="6221804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A59A63-A9CF-4F82-A346-134D66F3C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602" y1="13836" x2="35602" y2="13836"/>
                        <a14:foregroundMark x1="35079" y1="18239" x2="31937" y2="18239"/>
                        <a14:foregroundMark x1="28272" y1="17610" x2="36126" y2="19497"/>
                        <a14:foregroundMark x1="38220" y1="20126" x2="38220" y2="20126"/>
                        <a14:foregroundMark x1="38220" y1="17610" x2="38220" y2="17610"/>
                        <a14:foregroundMark x1="31414" y1="13208" x2="31414" y2="13208"/>
                        <a14:foregroundMark x1="31414" y1="13208" x2="31414" y2="13208"/>
                        <a14:foregroundMark x1="32984" y1="14465" x2="34555" y2="14465"/>
                        <a14:foregroundMark x1="38743" y1="14465" x2="38743" y2="14465"/>
                        <a14:foregroundMark x1="39791" y1="14465" x2="36649" y2="13836"/>
                        <a14:foregroundMark x1="35602" y1="12579" x2="35602" y2="12579"/>
                        <a14:foregroundMark x1="35602" y1="12579" x2="35602" y2="12579"/>
                        <a14:foregroundMark x1="68586" y1="54717" x2="68586" y2="54717"/>
                        <a14:foregroundMark x1="87958" y1="71698" x2="87958" y2="71698"/>
                        <a14:foregroundMark x1="82199" y1="65409" x2="82199" y2="65409"/>
                        <a14:foregroundMark x1="81675" y1="52830" x2="81675" y2="52830"/>
                        <a14:foregroundMark x1="73298" y1="50314" x2="73298" y2="50314"/>
                        <a14:foregroundMark x1="86911" y1="35849" x2="86911" y2="35849"/>
                        <a14:foregroundMark x1="84293" y1="35220" x2="84293" y2="35220"/>
                        <a14:foregroundMark x1="84293" y1="36478" x2="81152" y2="37107"/>
                        <a14:foregroundMark x1="78010" y1="23899" x2="78010" y2="23899"/>
                        <a14:foregroundMark x1="81152" y1="23270" x2="81152" y2="23270"/>
                        <a14:foregroundMark x1="81675" y1="21384" x2="81675" y2="21384"/>
                        <a14:foregroundMark x1="82199" y1="24528" x2="82199" y2="24528"/>
                        <a14:foregroundMark x1="93717" y1="44025" x2="91623" y2="44654"/>
                        <a14:foregroundMark x1="89529" y1="43396" x2="89529" y2="43396"/>
                        <a14:foregroundMark x1="91623" y1="41509" x2="92147" y2="38365"/>
                        <a14:foregroundMark x1="92147" y1="38365" x2="92147" y2="38365"/>
                        <a14:foregroundMark x1="67539" y1="65409" x2="67539" y2="62264"/>
                        <a14:foregroundMark x1="75916" y1="63522" x2="75916" y2="63522"/>
                        <a14:foregroundMark x1="76440" y1="63522" x2="76440" y2="63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1826" y="2967334"/>
            <a:ext cx="935439" cy="7787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B800CF-D4CE-49C0-A199-011ED8D0B8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693" y1="90256" x2="48185" y2="60000"/>
                        <a14:foregroundMark x1="62376" y1="58462" x2="84818" y2="12821"/>
                        <a14:foregroundMark x1="84818" y1="12821" x2="84158" y2="49231"/>
                        <a14:foregroundMark x1="76568" y1="15897" x2="82178" y2="8718"/>
                        <a14:foregroundMark x1="84158" y1="8205" x2="90759" y2="10256"/>
                        <a14:foregroundMark x1="79868" y1="9744" x2="86139" y2="7692"/>
                        <a14:foregroundMark x1="87789" y1="9744" x2="89769" y2="13846"/>
                        <a14:foregroundMark x1="62046" y1="55897" x2="60396" y2="57436"/>
                        <a14:foregroundMark x1="59736" y1="58974" x2="59736" y2="58974"/>
                        <a14:foregroundMark x1="60066" y1="62564" x2="60066" y2="62564"/>
                        <a14:foregroundMark x1="59736" y1="63590" x2="59736" y2="63590"/>
                        <a14:foregroundMark x1="73267" y1="66154" x2="73267" y2="66154"/>
                        <a14:foregroundMark x1="75908" y1="65641" x2="75908" y2="65641"/>
                        <a14:foregroundMark x1="39274" y1="77436" x2="40594" y2="63590"/>
                        <a14:foregroundMark x1="40594" y1="63590" x2="33333" y2="82051"/>
                        <a14:foregroundMark x1="58086" y1="55897" x2="62376" y2="40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5040" y="1109846"/>
            <a:ext cx="2317062" cy="14911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45F83A-FD73-4BB6-BD42-C8CE366970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959" l="0" r="97778">
                        <a14:foregroundMark x1="44444" y1="49660" x2="48444" y2="63946"/>
                        <a14:foregroundMark x1="63111" y1="53061" x2="80444" y2="53061"/>
                        <a14:foregroundMark x1="76889" y1="53061" x2="78222" y2="31973"/>
                        <a14:foregroundMark x1="73333" y1="48980" x2="62667" y2="30612"/>
                        <a14:foregroundMark x1="85778" y1="44898" x2="94222" y2="40136"/>
                        <a14:foregroundMark x1="85333" y1="39456" x2="85333" y2="39456"/>
                        <a14:foregroundMark x1="76889" y1="35374" x2="75111" y2="33333"/>
                        <a14:foregroundMark x1="73778" y1="31973" x2="73778" y2="31973"/>
                        <a14:foregroundMark x1="67556" y1="32653" x2="65778" y2="35374"/>
                        <a14:foregroundMark x1="64444" y1="37415" x2="63556" y2="42177"/>
                        <a14:foregroundMark x1="63556" y1="46939" x2="63556" y2="46939"/>
                        <a14:foregroundMark x1="63556" y1="53741" x2="63556" y2="59184"/>
                        <a14:foregroundMark x1="64000" y1="66667" x2="64000" y2="66667"/>
                        <a14:foregroundMark x1="67556" y1="70748" x2="68889" y2="72789"/>
                        <a14:foregroundMark x1="71111" y1="74830" x2="71111" y2="74830"/>
                        <a14:foregroundMark x1="73778" y1="74830" x2="76444" y2="74830"/>
                        <a14:foregroundMark x1="81333" y1="74830" x2="86667" y2="72789"/>
                        <a14:foregroundMark x1="88444" y1="72109" x2="91556" y2="61224"/>
                        <a14:foregroundMark x1="93333" y1="58503" x2="93333" y2="56463"/>
                        <a14:foregroundMark x1="93333" y1="53061" x2="91111" y2="44898"/>
                        <a14:foregroundMark x1="90667" y1="42857" x2="90667" y2="42857"/>
                        <a14:foregroundMark x1="88444" y1="40816" x2="88444" y2="40816"/>
                        <a14:foregroundMark x1="91556" y1="40136" x2="92000" y2="42177"/>
                        <a14:foregroundMark x1="93778" y1="48980" x2="93778" y2="59184"/>
                        <a14:foregroundMark x1="93778" y1="68027" x2="90667" y2="73469"/>
                        <a14:foregroundMark x1="88000" y1="77551" x2="88000" y2="77551"/>
                        <a14:foregroundMark x1="85333" y1="79592" x2="80000" y2="80272"/>
                        <a14:foregroundMark x1="77778" y1="80272" x2="77778" y2="80272"/>
                        <a14:foregroundMark x1="76444" y1="80272" x2="74667" y2="80952"/>
                        <a14:foregroundMark x1="68000" y1="84354" x2="68000" y2="84354"/>
                        <a14:foregroundMark x1="64889" y1="80952" x2="61333" y2="73469"/>
                        <a14:foregroundMark x1="60000" y1="70748" x2="60000" y2="70748"/>
                        <a14:foregroundMark x1="56889" y1="63265" x2="56889" y2="61224"/>
                        <a14:foregroundMark x1="56889" y1="53061" x2="56889" y2="53061"/>
                        <a14:foregroundMark x1="57778" y1="46939" x2="60000" y2="40816"/>
                        <a14:foregroundMark x1="60889" y1="36735" x2="62222" y2="36054"/>
                        <a14:foregroundMark x1="62667" y1="34694" x2="66222" y2="31973"/>
                        <a14:foregroundMark x1="68000" y1="30612" x2="68000" y2="30612"/>
                        <a14:foregroundMark x1="70667" y1="30612" x2="73333" y2="29932"/>
                        <a14:foregroundMark x1="77333" y1="29252" x2="80000" y2="29252"/>
                        <a14:foregroundMark x1="84889" y1="29252" x2="87111" y2="30612"/>
                        <a14:foregroundMark x1="88889" y1="31973" x2="90222" y2="33333"/>
                        <a14:foregroundMark x1="93333" y1="40816" x2="94667" y2="59184"/>
                        <a14:foregroundMark x1="94222" y1="64626" x2="92444" y2="69388"/>
                        <a14:foregroundMark x1="91111" y1="80272" x2="88889" y2="83673"/>
                        <a14:foregroundMark x1="87556" y1="85034" x2="85778" y2="86395"/>
                        <a14:foregroundMark x1="83111" y1="86395" x2="81778" y2="86395"/>
                        <a14:foregroundMark x1="77333" y1="86395" x2="74667" y2="86395"/>
                        <a14:backgroundMark x1="8889" y1="2041" x2="8000" y2="53741"/>
                        <a14:backgroundMark x1="42222" y1="14286" x2="80000" y2="19048"/>
                        <a14:backgroundMark x1="93333" y1="10204" x2="2222" y2="10204"/>
                        <a14:backgroundMark x1="12000" y1="26531" x2="8000" y2="50340"/>
                        <a14:backgroundMark x1="6222" y1="72109" x2="10222" y2="89116"/>
                        <a14:backgroundMark x1="18222" y1="91837" x2="25778" y2="95238"/>
                        <a14:backgroundMark x1="47556" y1="95918" x2="47556" y2="93878"/>
                        <a14:backgroundMark x1="49333" y1="89796" x2="49333" y2="89796"/>
                        <a14:backgroundMark x1="54222" y1="89116" x2="57778" y2="86395"/>
                        <a14:backgroundMark x1="59556" y1="85714" x2="61333" y2="83673"/>
                        <a14:backgroundMark x1="65778" y1="82993" x2="65778" y2="82993"/>
                        <a14:backgroundMark x1="88444" y1="94558" x2="88444" y2="94558"/>
                        <a14:backgroundMark x1="92444" y1="92517" x2="92444" y2="92517"/>
                        <a14:backgroundMark x1="96000" y1="85714" x2="96444" y2="81633"/>
                        <a14:backgroundMark x1="97333" y1="80952" x2="97333" y2="80952"/>
                        <a14:backgroundMark x1="96000" y1="68707" x2="96000" y2="68707"/>
                        <a14:backgroundMark x1="95556" y1="60544" x2="95556" y2="60544"/>
                      </a14:backgroundRemoval>
                    </a14:imgEffect>
                  </a14:imgLayer>
                </a14:imgProps>
              </a:ext>
            </a:extLst>
          </a:blip>
          <a:srcRect r="46908"/>
          <a:stretch/>
        </p:blipFill>
        <p:spPr>
          <a:xfrm>
            <a:off x="6598118" y="1465544"/>
            <a:ext cx="1137817" cy="14001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B819DC-D4D7-48EB-835D-9396B1BFCA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3755" y1="20000" x2="66284" y2="22857"/>
                        <a14:foregroundMark x1="66284" y1="27857" x2="75479" y2="26786"/>
                        <a14:foregroundMark x1="18008" y1="26429" x2="34866" y2="2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2270" y="464607"/>
            <a:ext cx="2200235" cy="236040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29054" y="316861"/>
            <a:ext cx="6613761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Janvier 2020</a:t>
            </a:r>
          </a:p>
        </p:txBody>
      </p:sp>
      <p:pic>
        <p:nvPicPr>
          <p:cNvPr id="22" name="Image 21" descr="Résultat de recherche d'images pour &quot;snowflake watercolor png&quot;">
            <a:extLst>
              <a:ext uri="{FF2B5EF4-FFF2-40B4-BE49-F238E27FC236}">
                <a16:creationId xmlns:a16="http://schemas.microsoft.com/office/drawing/2014/main" id="{8F56D602-B36E-4B57-A13E-441CE643BAB2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>
            <a:off x="5901626" y="1730239"/>
            <a:ext cx="845168" cy="87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 descr="Résultat de recherche d'images pour &quot;snowflake watercolor png&quot;">
            <a:extLst>
              <a:ext uri="{FF2B5EF4-FFF2-40B4-BE49-F238E27FC236}">
                <a16:creationId xmlns:a16="http://schemas.microsoft.com/office/drawing/2014/main" id="{09055B37-9CB5-413D-8840-90F745412D9E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 rot="1347353">
            <a:off x="7791673" y="1938070"/>
            <a:ext cx="698659" cy="72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329ED21-B834-4764-878C-DE84D63EA8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" b="100000" l="0" r="99845">
                        <a14:foregroundMark x1="33127" y1="45667" x2="33746" y2="40500"/>
                        <a14:foregroundMark x1="30186" y1="25833" x2="30186" y2="25833"/>
                        <a14:foregroundMark x1="33437" y1="28833" x2="33437" y2="30000"/>
                        <a14:foregroundMark x1="30031" y1="39500" x2="30031" y2="39500"/>
                        <a14:backgroundMark x1="17492" y1="29167" x2="18731" y2="35667"/>
                        <a14:backgroundMark x1="67802" y1="37167" x2="67802" y2="37167"/>
                        <a14:backgroundMark x1="69195" y1="65833" x2="69505" y2="67833"/>
                        <a14:backgroundMark x1="73529" y1="50000" x2="73529" y2="50000"/>
                        <a14:backgroundMark x1="76161" y1="50667" x2="76161" y2="50667"/>
                        <a14:backgroundMark x1="77554" y1="50667" x2="77554" y2="50667"/>
                        <a14:backgroundMark x1="78019" y1="51500" x2="78019" y2="51500"/>
                        <a14:backgroundMark x1="77864" y1="52000" x2="77864" y2="52000"/>
                        <a14:backgroundMark x1="33437" y1="25333" x2="33437" y2="2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5648" y="-269547"/>
            <a:ext cx="3449982" cy="32043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33F9CD-B1D2-4B1C-967F-DB1736E5BE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435" y="274926"/>
            <a:ext cx="1951011" cy="1304615"/>
          </a:xfrm>
          <a:prstGeom prst="rect">
            <a:avLst/>
          </a:prstGeom>
        </p:spPr>
      </p:pic>
      <p:pic>
        <p:nvPicPr>
          <p:cNvPr id="34" name="Image 33" descr="Résultat de recherche d'images pour &quot;snowflakes png&quot;">
            <a:extLst>
              <a:ext uri="{FF2B5EF4-FFF2-40B4-BE49-F238E27FC236}">
                <a16:creationId xmlns:a16="http://schemas.microsoft.com/office/drawing/2014/main" id="{1939DA02-499E-41D6-88DD-85F170BB74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9" y="1706153"/>
            <a:ext cx="881747" cy="80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 descr="Résultat de recherche d'images pour &quot;snowflakes png&quot;">
            <a:extLst>
              <a:ext uri="{FF2B5EF4-FFF2-40B4-BE49-F238E27FC236}">
                <a16:creationId xmlns:a16="http://schemas.microsoft.com/office/drawing/2014/main" id="{1B83C6F4-83C4-4F9F-830A-AA09DDC8AC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269">
            <a:off x="1418211" y="1368362"/>
            <a:ext cx="649883" cy="59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7EEE67-B445-4E37-B0EC-516B468342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34"/>
          <a:stretch/>
        </p:blipFill>
        <p:spPr>
          <a:xfrm rot="5400000">
            <a:off x="8549306" y="5062059"/>
            <a:ext cx="775681" cy="30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7d0a243b0ab7012dfd45e7584d919009">
            <a:extLst>
              <a:ext uri="{FF2B5EF4-FFF2-40B4-BE49-F238E27FC236}">
                <a16:creationId xmlns:a16="http://schemas.microsoft.com/office/drawing/2014/main" id="{AB1384A0-1A54-4DCA-BEA3-149F2E16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359340" y="178399"/>
            <a:ext cx="6220362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89F1FF-B733-4706-BCFE-D2B8BB9F44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40" b="52896" l="4538" r="95231">
                        <a14:foregroundMark x1="22462" y1="44112" x2="22462" y2="44112"/>
                        <a14:foregroundMark x1="23385" y1="41216" x2="23385" y2="41216"/>
                        <a14:foregroundMark x1="25077" y1="40541" x2="25077" y2="40541"/>
                        <a14:foregroundMark x1="51615" y1="34266" x2="61462" y2="22973"/>
                        <a14:foregroundMark x1="16231" y1="37259" x2="26308" y2="30309"/>
                        <a14:foregroundMark x1="14231" y1="37066" x2="20538" y2="34653"/>
                        <a14:foregroundMark x1="13462" y1="38900" x2="22769" y2="33398"/>
                        <a14:foregroundMark x1="22385" y1="37452" x2="30000" y2="32432"/>
                        <a14:foregroundMark x1="55154" y1="36293" x2="64538" y2="24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89" b="42870"/>
          <a:stretch/>
        </p:blipFill>
        <p:spPr>
          <a:xfrm>
            <a:off x="5571032" y="1396439"/>
            <a:ext cx="5674887" cy="1946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91613" y="515455"/>
            <a:ext cx="5988958" cy="133640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80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F</a:t>
            </a:r>
            <a:r>
              <a:rPr lang="fr-FR" sz="72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pastel" pitchFamily="2" charset="0"/>
              </a:rPr>
              <a:t>é</a:t>
            </a:r>
            <a:r>
              <a:rPr lang="fr-FR" sz="80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vrier 2020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687118"/>
              </p:ext>
            </p:extLst>
          </p:nvPr>
        </p:nvGraphicFramePr>
        <p:xfrm>
          <a:off x="211242" y="2906708"/>
          <a:ext cx="10323408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7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95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40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fr-FR" sz="3100" b="1" kern="1200" dirty="0">
                          <a:solidFill>
                            <a:srgbClr val="C0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1er</a:t>
                      </a:r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mars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9182368" y="4007818"/>
            <a:ext cx="1599642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Chandeleur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667748" y="5464251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01" y="6647009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5956389" y="5502814"/>
            <a:ext cx="1599642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 Valentin</a:t>
            </a:r>
          </a:p>
        </p:txBody>
      </p:sp>
      <p:pic>
        <p:nvPicPr>
          <p:cNvPr id="23" name="Image 22" descr="Résultat de recherche d'images pour &quot;chandeleur aquarelle&quot;">
            <a:extLst>
              <a:ext uri="{FF2B5EF4-FFF2-40B4-BE49-F238E27FC236}">
                <a16:creationId xmlns:a16="http://schemas.microsoft.com/office/drawing/2014/main" id="{DE3922DF-AC73-45D4-B8A9-E3B193E9E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100000" l="5667" r="100000">
                        <a14:foregroundMark x1="89750" y1="19667" x2="90083" y2="19667"/>
                        <a14:foregroundMark x1="85917" y1="18778" x2="92750" y2="18333"/>
                        <a14:foregroundMark x1="72000" y1="15111" x2="90083" y2="16889"/>
                        <a14:foregroundMark x1="89083" y1="16889" x2="92000" y2="16889"/>
                        <a14:foregroundMark x1="92750" y1="25111" x2="97583" y2="22222"/>
                        <a14:foregroundMark x1="95833" y1="27889" x2="94500" y2="37667"/>
                        <a14:backgroundMark x1="49083" y1="75778" x2="54333" y2="85556"/>
                        <a14:backgroundMark x1="58583" y1="85556" x2="59083" y2="85778"/>
                        <a14:backgroundMark x1="75500" y1="93444" x2="81250" y2="85778"/>
                        <a14:backgroundMark x1="84500" y1="99111" x2="95833" y2="7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613" y="3293205"/>
            <a:ext cx="1073968" cy="94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783A8BB-A665-49E2-A5D5-3B22C981C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953" l="0" r="100000">
                        <a14:foregroundMark x1="60000" y1="70175" x2="97308" y2="58480"/>
                        <a14:foregroundMark x1="61538" y1="59357" x2="95769" y2="51462"/>
                        <a14:backgroundMark x1="65769" y1="63158" x2="93077" y2="55263"/>
                        <a14:backgroundMark x1="66923" y1="73684" x2="98846" y2="66667"/>
                        <a14:backgroundMark x1="68077" y1="54971" x2="85769" y2="49123"/>
                        <a14:backgroundMark x1="76923" y1="53509" x2="93077" y2="49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6" y="1396439"/>
            <a:ext cx="1530515" cy="201321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F5AA768-E42C-4FE1-AAC2-AEEC4438C97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54483">
                        <a14:foregroundMark x1="13448" y1="10363" x2="26034" y2="19689"/>
                        <a14:foregroundMark x1="24310" y1="15803" x2="29138" y2="27202"/>
                        <a14:foregroundMark x1="23448" y1="25648" x2="25517" y2="29534"/>
                        <a14:foregroundMark x1="6379" y1="41451" x2="12931" y2="47409"/>
                        <a14:foregroundMark x1="12759" y1="45855" x2="23276" y2="44560"/>
                        <a14:foregroundMark x1="21552" y1="40674" x2="23448" y2="62953"/>
                        <a14:foregroundMark x1="27931" y1="48187" x2="14655" y2="68912"/>
                        <a14:foregroundMark x1="14310" y1="66062" x2="11379" y2="73575"/>
                        <a14:foregroundMark x1="39483" y1="47409" x2="48103" y2="47409"/>
                        <a14:foregroundMark x1="24310" y1="12435" x2="30345" y2="14508"/>
                        <a14:foregroundMark x1="19828" y1="29016" x2="19828" y2="29016"/>
                        <a14:foregroundMark x1="20172" y1="29275" x2="19138" y2="30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25"/>
          <a:stretch/>
        </p:blipFill>
        <p:spPr>
          <a:xfrm>
            <a:off x="3682171" y="655782"/>
            <a:ext cx="2002000" cy="246392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E04725C-B052-4FE3-9B18-DBEC861EE7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152" y="4824880"/>
            <a:ext cx="1430802" cy="8048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B6C9DA-DB04-4836-9A52-D5F61E1718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3" b="92256" l="9936" r="89904">
                        <a14:foregroundMark x1="65385" y1="49663" x2="63141" y2="53030"/>
                        <a14:foregroundMark x1="63141" y1="54040" x2="63622" y2="46801"/>
                        <a14:foregroundMark x1="46795" y1="91582" x2="47276" y2="89226"/>
                        <a14:foregroundMark x1="62821" y1="92256" x2="63622" y2="90909"/>
                        <a14:foregroundMark x1="31891" y1="60438" x2="31891" y2="60438"/>
                        <a14:backgroundMark x1="19391" y1="68855" x2="18269" y2="60943"/>
                        <a14:backgroundMark x1="32372" y1="66162" x2="32212" y2="65488"/>
                        <a14:backgroundMark x1="35417" y1="72054" x2="35417" y2="72054"/>
                        <a14:backgroundMark x1="40064" y1="68687" x2="35417" y2="80808"/>
                        <a14:backgroundMark x1="35096" y1="61279" x2="32532" y2="59259"/>
                        <a14:backgroundMark x1="29647" y1="47643" x2="27564" y2="45455"/>
                        <a14:backgroundMark x1="30288" y1="49495" x2="30288" y2="48485"/>
                        <a14:backgroundMark x1="80128" y1="36532" x2="80609" y2="45118"/>
                        <a14:backgroundMark x1="69231" y1="60943" x2="67788" y2="62626"/>
                        <a14:backgroundMark x1="55769" y1="82155" x2="55769" y2="82155"/>
                        <a14:backgroundMark x1="32212" y1="32660" x2="32212" y2="32660"/>
                        <a14:backgroundMark x1="20032" y1="38047" x2="22276" y2="41919"/>
                        <a14:backgroundMark x1="31571" y1="31987" x2="31571" y2="31987"/>
                        <a14:backgroundMark x1="31891" y1="32492" x2="31891" y2="32997"/>
                        <a14:backgroundMark x1="23237" y1="39899" x2="14423" y2="456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64" y="-321363"/>
            <a:ext cx="3701937" cy="35239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B77B35-4E40-474E-B0E5-05947E30ED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7634" flipH="1">
            <a:off x="-135329" y="1310227"/>
            <a:ext cx="3617853" cy="223131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2F2FB9C-03F7-460C-93C9-F42B8E55540D}"/>
              </a:ext>
            </a:extLst>
          </p:cNvPr>
          <p:cNvSpPr txBox="1"/>
          <p:nvPr/>
        </p:nvSpPr>
        <p:spPr>
          <a:xfrm>
            <a:off x="1758909" y="6971473"/>
            <a:ext cx="1763583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Mardi gras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9186F4C2-F997-4C04-A266-FC8B367AC7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49503" y="6386726"/>
            <a:ext cx="449609" cy="49519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EB13D21C-DF40-4478-8E74-4CDDC1091965}"/>
              </a:ext>
            </a:extLst>
          </p:cNvPr>
          <p:cNvSpPr txBox="1"/>
          <p:nvPr/>
        </p:nvSpPr>
        <p:spPr>
          <a:xfrm>
            <a:off x="9036095" y="6994559"/>
            <a:ext cx="179377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Mamies - Ron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64AB8B9-9F04-4CBB-8D32-025170DA62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73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03" y="6769275"/>
            <a:ext cx="624863" cy="6532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F32553D-F4FE-4144-A4C6-E3AAC7FEC3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42" y="3568216"/>
            <a:ext cx="3629746" cy="9255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73E8EB6-5971-4794-84F3-DDFE187C6BF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54" y="3574969"/>
            <a:ext cx="3629746" cy="92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 descr="7d0a243b0ab7012dfd45e7584d919009">
            <a:extLst>
              <a:ext uri="{FF2B5EF4-FFF2-40B4-BE49-F238E27FC236}">
                <a16:creationId xmlns:a16="http://schemas.microsoft.com/office/drawing/2014/main" id="{76C59F4A-3780-4044-9107-89478ADE3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043253" y="178400"/>
            <a:ext cx="6536447" cy="14811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013176" y="276623"/>
            <a:ext cx="6536446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Mars 2020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14020"/>
              </p:ext>
            </p:extLst>
          </p:nvPr>
        </p:nvGraphicFramePr>
        <p:xfrm>
          <a:off x="234412" y="2771937"/>
          <a:ext cx="10151122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6006613" y="5353282"/>
            <a:ext cx="1382581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Printemps</a:t>
            </a:r>
          </a:p>
        </p:txBody>
      </p:sp>
      <p:pic>
        <p:nvPicPr>
          <p:cNvPr id="16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881" y="6526700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1691699" y="5353282"/>
            <a:ext cx="1683833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 Patrick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557C26-6C0F-417F-8A03-3D43F85BF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018" y1="31648" x2="7018" y2="31648"/>
                        <a14:foregroundMark x1="13060" y1="23297" x2="13060" y2="23297"/>
                        <a14:foregroundMark x1="15984" y1="14945" x2="15984" y2="14945"/>
                        <a14:foregroundMark x1="16179" y1="17802" x2="12086" y2="24835"/>
                        <a14:foregroundMark x1="10331" y1="29231" x2="10331" y2="29231"/>
                        <a14:foregroundMark x1="31384" y1="14945" x2="41715" y2="8791"/>
                        <a14:foregroundMark x1="88109" y1="9890" x2="92008" y2="5055"/>
                        <a14:foregroundMark x1="30799" y1="47692" x2="37622" y2="40220"/>
                        <a14:foregroundMark x1="38207" y1="39341" x2="47173" y2="46593"/>
                        <a14:foregroundMark x1="75049" y1="79780" x2="84211" y2="76484"/>
                        <a14:foregroundMark x1="81676" y1="57802" x2="84600" y2="61099"/>
                        <a14:foregroundMark x1="84405" y1="56703" x2="86355" y2="66154"/>
                        <a14:foregroundMark x1="38986" y1="52308" x2="42885" y2="44615"/>
                        <a14:foregroundMark x1="40936" y1="46593" x2="48733" y2="35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5328" y="1639596"/>
            <a:ext cx="1443346" cy="128016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80F5289-87B1-47FF-8DA1-322D2BE48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81" y="4692611"/>
            <a:ext cx="947635" cy="947635"/>
          </a:xfrm>
          <a:prstGeom prst="rect">
            <a:avLst/>
          </a:prstGeom>
        </p:spPr>
      </p:pic>
      <p:pic>
        <p:nvPicPr>
          <p:cNvPr id="6145" name="Image 6144">
            <a:extLst>
              <a:ext uri="{FF2B5EF4-FFF2-40B4-BE49-F238E27FC236}">
                <a16:creationId xmlns:a16="http://schemas.microsoft.com/office/drawing/2014/main" id="{CF8DF2BA-54DE-4FD7-A7EA-E5C971EA95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24671" y="4698504"/>
            <a:ext cx="1086064" cy="516301"/>
          </a:xfrm>
          <a:prstGeom prst="rect">
            <a:avLst/>
          </a:prstGeom>
        </p:spPr>
      </p:pic>
      <p:pic>
        <p:nvPicPr>
          <p:cNvPr id="6146" name="Image 6145">
            <a:extLst>
              <a:ext uri="{FF2B5EF4-FFF2-40B4-BE49-F238E27FC236}">
                <a16:creationId xmlns:a16="http://schemas.microsoft.com/office/drawing/2014/main" id="{97EF682A-C8E3-45FC-A85B-3A6272A3F6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1547" y1="18182" x2="45856" y2="37374"/>
                        <a14:foregroundMark x1="68508" y1="86532" x2="90608" y2="91919"/>
                        <a14:foregroundMark x1="80110" y1="81145" x2="62431" y2="91919"/>
                        <a14:foregroundMark x1="54144" y1="75421" x2="51934" y2="90909"/>
                        <a14:foregroundMark x1="41989" y1="81481" x2="33702" y2="75421"/>
                        <a14:foregroundMark x1="45304" y1="52862" x2="50829" y2="22559"/>
                        <a14:foregroundMark x1="40331" y1="21549" x2="40331" y2="21549"/>
                        <a14:foregroundMark x1="55801" y1="11448" x2="55801" y2="11448"/>
                        <a14:foregroundMark x1="54696" y1="14478" x2="54696" y2="14478"/>
                        <a14:foregroundMark x1="54696" y1="15152" x2="53039" y2="15152"/>
                        <a14:foregroundMark x1="44199" y1="8081" x2="44199" y2="8081"/>
                        <a14:foregroundMark x1="41436" y1="8754" x2="41436" y2="8754"/>
                        <a14:foregroundMark x1="54144" y1="5724" x2="54144" y2="5724"/>
                        <a14:foregroundMark x1="66298" y1="13131" x2="66298" y2="13131"/>
                        <a14:foregroundMark x1="65746" y1="10774" x2="65746" y2="10774"/>
                        <a14:foregroundMark x1="70166" y1="10438" x2="70166" y2="10438"/>
                        <a14:foregroundMark x1="70166" y1="9428" x2="70166" y2="9428"/>
                        <a14:foregroundMark x1="69613" y1="6397" x2="69613" y2="6397"/>
                        <a14:foregroundMark x1="79558" y1="19192" x2="79558" y2="19192"/>
                        <a14:foregroundMark x1="78453" y1="23232" x2="78453" y2="23232"/>
                        <a14:foregroundMark x1="71823" y1="27609" x2="71823" y2="27609"/>
                        <a14:foregroundMark x1="61878" y1="28283" x2="61878" y2="28283"/>
                        <a14:foregroundMark x1="63536" y1="22222" x2="63536" y2="22222"/>
                        <a14:foregroundMark x1="72928" y1="17508" x2="72928" y2="17508"/>
                        <a14:foregroundMark x1="72376" y1="20875" x2="72376" y2="20875"/>
                        <a14:foregroundMark x1="69061" y1="19529" x2="69061" y2="19529"/>
                        <a14:foregroundMark x1="43646" y1="26263" x2="43646" y2="26263"/>
                        <a14:foregroundMark x1="39227" y1="14141" x2="39227" y2="14141"/>
                        <a14:foregroundMark x1="46409" y1="8754" x2="46409" y2="8754"/>
                        <a14:foregroundMark x1="37017" y1="10774" x2="38122" y2="10774"/>
                        <a14:foregroundMark x1="55249" y1="24916" x2="55249" y2="24916"/>
                        <a14:foregroundMark x1="55801" y1="20875" x2="55801" y2="20875"/>
                        <a14:foregroundMark x1="44199" y1="16835" x2="44199" y2="16835"/>
                        <a14:foregroundMark x1="43646" y1="13131" x2="43646" y2="13131"/>
                        <a14:foregroundMark x1="68508" y1="23569" x2="68508" y2="23569"/>
                        <a14:foregroundMark x1="59669" y1="19865" x2="59669" y2="19865"/>
                        <a14:foregroundMark x1="33149" y1="29966" x2="33149" y2="29966"/>
                        <a14:foregroundMark x1="78453" y1="25589" x2="78453" y2="25589"/>
                        <a14:foregroundMark x1="69061" y1="31987" x2="69061" y2="31987"/>
                        <a14:foregroundMark x1="64641" y1="31987" x2="64641" y2="31987"/>
                        <a14:foregroundMark x1="43646" y1="94276" x2="43646" y2="94276"/>
                        <a14:foregroundMark x1="69061" y1="73737" x2="69061" y2="73737"/>
                        <a14:foregroundMark x1="75691" y1="71380" x2="77348" y2="71717"/>
                        <a14:foregroundMark x1="83978" y1="73401" x2="83978" y2="73401"/>
                        <a14:backgroundMark x1="46409" y1="29966" x2="48066" y2="29966"/>
                        <a14:backgroundMark x1="48066" y1="31313" x2="48066" y2="31313"/>
                        <a14:backgroundMark x1="48066" y1="32660" x2="48066" y2="32660"/>
                        <a14:backgroundMark x1="48066" y1="23569" x2="48066" y2="23569"/>
                        <a14:backgroundMark x1="47514" y1="22559" x2="47514" y2="22559"/>
                        <a14:backgroundMark x1="48066" y1="17508" x2="48066" y2="17508"/>
                        <a14:backgroundMark x1="45304" y1="15152" x2="45304" y2="15152"/>
                        <a14:backgroundMark x1="40331" y1="27609" x2="39227" y2="27946"/>
                        <a14:backgroundMark x1="55801" y1="29966" x2="55801" y2="29966"/>
                        <a14:backgroundMark x1="52486" y1="29966" x2="52486" y2="29966"/>
                        <a14:backgroundMark x1="52486" y1="21549" x2="52486" y2="21549"/>
                        <a14:backgroundMark x1="53039" y1="23232" x2="53039" y2="23232"/>
                        <a14:backgroundMark x1="49724" y1="31987" x2="49724" y2="31987"/>
                        <a14:backgroundMark x1="36464" y1="29293" x2="36464" y2="29293"/>
                        <a14:backgroundMark x1="64088" y1="25253" x2="64088" y2="252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3098" y="457940"/>
            <a:ext cx="1513574" cy="2483598"/>
          </a:xfrm>
          <a:prstGeom prst="rect">
            <a:avLst/>
          </a:prstGeom>
        </p:spPr>
      </p:pic>
      <p:pic>
        <p:nvPicPr>
          <p:cNvPr id="6148" name="Image 6147">
            <a:extLst>
              <a:ext uri="{FF2B5EF4-FFF2-40B4-BE49-F238E27FC236}">
                <a16:creationId xmlns:a16="http://schemas.microsoft.com/office/drawing/2014/main" id="{3C079A13-6760-4FE7-87B0-1803EFD614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8706" y="1319715"/>
            <a:ext cx="1820488" cy="13862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96A1E1-84C6-4ED3-8F99-1968245E4D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07" y="1299873"/>
            <a:ext cx="2023960" cy="15915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9B56FF-B1AE-4571-9B1C-FEDD6ADAC3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00" b="93122" l="10396" r="90429">
                        <a14:foregroundMark x1="72607" y1="37743" x2="72607" y2="37743"/>
                        <a14:foregroundMark x1="65512" y1="40741" x2="65512" y2="40741"/>
                        <a14:foregroundMark x1="66667" y1="40388" x2="63531" y2="42681"/>
                        <a14:foregroundMark x1="55611" y1="92063" x2="56436" y2="91711"/>
                        <a14:foregroundMark x1="34323" y1="93474" x2="34323" y2="93474"/>
                        <a14:backgroundMark x1="75743" y1="48677" x2="75743" y2="48677"/>
                        <a14:backgroundMark x1="66337" y1="35979" x2="66337" y2="35979"/>
                        <a14:backgroundMark x1="65842" y1="38272" x2="65842" y2="38272"/>
                        <a14:backgroundMark x1="57261" y1="49206" x2="57261" y2="49206"/>
                        <a14:backgroundMark x1="29208" y1="18166" x2="29208" y2="18166"/>
                        <a14:backgroundMark x1="30033" y1="17108" x2="30033" y2="17108"/>
                        <a14:backgroundMark x1="30858" y1="16402" x2="30858" y2="16402"/>
                        <a14:backgroundMark x1="32013" y1="15168" x2="32508" y2="14815"/>
                        <a14:backgroundMark x1="33333" y1="14462" x2="34158" y2="14286"/>
                        <a14:backgroundMark x1="35314" y1="13933" x2="35314" y2="13933"/>
                        <a14:backgroundMark x1="37954" y1="13757" x2="37954" y2="13757"/>
                        <a14:backgroundMark x1="26403" y1="55908" x2="28218" y2="58025"/>
                        <a14:backgroundMark x1="78383" y1="57496" x2="73762" y2="54321"/>
                        <a14:backgroundMark x1="73267" y1="50794" x2="71122" y2="469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104" y="-276954"/>
            <a:ext cx="3589607" cy="33585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264735-3946-49CF-BAE7-D645525CEC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2821" y1="35889" x2="42821" y2="35889"/>
                        <a14:backgroundMark x1="47733" y1="34071" x2="47733" y2="34071"/>
                        <a14:backgroundMark x1="55542" y1="37628" x2="55542" y2="37628"/>
                        <a14:backgroundMark x1="60957" y1="34308" x2="60957" y2="34308"/>
                        <a14:backgroundMark x1="58564" y1="38735" x2="58564" y2="38735"/>
                        <a14:backgroundMark x1="57683" y1="36680" x2="57683" y2="36680"/>
                        <a14:backgroundMark x1="47355" y1="68538" x2="47355" y2="68538"/>
                        <a14:backgroundMark x1="50000" y1="74308" x2="50000" y2="74308"/>
                        <a14:backgroundMark x1="46977" y1="77233" x2="46977" y2="77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21" y="-592903"/>
            <a:ext cx="2591220" cy="41283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FB4E9E-2D9C-493B-ACA9-C563450569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" y="2218160"/>
            <a:ext cx="1298086" cy="9755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25ED86-874D-45A5-9FB2-766ABE1279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3750" r="90000">
                        <a14:backgroundMark x1="13750" y1="57083" x2="19375" y2="44583"/>
                        <a14:backgroundMark x1="46667" y1="24167" x2="46667" y2="24167"/>
                        <a14:backgroundMark x1="53333" y1="23333" x2="53333" y2="23333"/>
                        <a14:backgroundMark x1="76042" y1="37917" x2="76042" y2="3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25" y="6261752"/>
            <a:ext cx="1261768" cy="126176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25A4A81-86C9-40B1-8A6D-58D4B7507F5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897" b="96865" l="10000" r="90000">
                        <a14:backgroundMark x1="44844" y1="19436" x2="44844" y2="19436"/>
                        <a14:backgroundMark x1="45938" y1="22100" x2="45938" y2="22100"/>
                        <a14:backgroundMark x1="54844" y1="23511" x2="54844" y2="23511"/>
                        <a14:backgroundMark x1="33125" y1="88401" x2="35000" y2="90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372" y="6193948"/>
            <a:ext cx="1300271" cy="129620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3F83039-16C1-4320-B94D-DABDB8700E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3750" r="90000">
                        <a14:backgroundMark x1="13750" y1="57083" x2="19375" y2="44583"/>
                        <a14:backgroundMark x1="46667" y1="24167" x2="46667" y2="24167"/>
                        <a14:backgroundMark x1="53333" y1="23333" x2="53333" y2="23333"/>
                        <a14:backgroundMark x1="76042" y1="37917" x2="76042" y2="3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72" y="6220439"/>
            <a:ext cx="1261768" cy="126176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C36435F-27FF-4517-B8BC-9853283F6D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897" b="96865" l="10000" r="90000">
                        <a14:backgroundMark x1="44844" y1="19436" x2="44844" y2="19436"/>
                        <a14:backgroundMark x1="45938" y1="22100" x2="45938" y2="22100"/>
                        <a14:backgroundMark x1="54844" y1="23511" x2="54844" y2="23511"/>
                        <a14:backgroundMark x1="33125" y1="88401" x2="35000" y2="90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89" y="6168779"/>
            <a:ext cx="1300271" cy="129620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F453B91-F8DE-49C4-8D2E-EA8E3EDAE4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3750" r="90000">
                        <a14:backgroundMark x1="13750" y1="57083" x2="19375" y2="44583"/>
                        <a14:backgroundMark x1="46667" y1="24167" x2="46667" y2="24167"/>
                        <a14:backgroundMark x1="53333" y1="23333" x2="53333" y2="23333"/>
                        <a14:backgroundMark x1="76042" y1="37917" x2="76042" y2="3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19" y="6203219"/>
            <a:ext cx="1261768" cy="126176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6394891-8CBA-4D4A-BACE-476FF6B0B8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897" b="96865" l="10000" r="90000">
                        <a14:backgroundMark x1="44844" y1="19436" x2="44844" y2="19436"/>
                        <a14:backgroundMark x1="45938" y1="22100" x2="45938" y2="22100"/>
                        <a14:backgroundMark x1="54844" y1="23511" x2="54844" y2="23511"/>
                        <a14:backgroundMark x1="33125" y1="88401" x2="35000" y2="90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0" y="6149500"/>
            <a:ext cx="1300271" cy="129620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216C51F-1020-4FD2-9D29-EB5BFFC6CE6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897" b="96865" l="10000" r="90000">
                        <a14:backgroundMark x1="44844" y1="19436" x2="44844" y2="19436"/>
                        <a14:backgroundMark x1="45938" y1="22100" x2="45938" y2="22100"/>
                        <a14:backgroundMark x1="54844" y1="23511" x2="54844" y2="23511"/>
                        <a14:backgroundMark x1="33125" y1="88401" x2="35000" y2="90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10" y="6183840"/>
            <a:ext cx="1300271" cy="12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4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7d0a243b0ab7012dfd45e7584d919009">
            <a:extLst>
              <a:ext uri="{FF2B5EF4-FFF2-40B4-BE49-F238E27FC236}">
                <a16:creationId xmlns:a16="http://schemas.microsoft.com/office/drawing/2014/main" id="{FE627EEA-21A4-457A-A468-55AE1BA4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391025" y="199987"/>
            <a:ext cx="6090575" cy="180405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91024" y="395207"/>
            <a:ext cx="6090575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  <a:ea typeface="pastel" pitchFamily="2" charset="0"/>
              </a:rPr>
              <a:t>Avril 2020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877839"/>
              </p:ext>
            </p:extLst>
          </p:nvPr>
        </p:nvGraphicFramePr>
        <p:xfrm>
          <a:off x="378691" y="2920314"/>
          <a:ext cx="10102909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9267621" y="4721934"/>
            <a:ext cx="1431559" cy="382324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Pâques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575954" y="4714748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3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46" y="6663655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270991" y="6291462"/>
            <a:ext cx="1412104" cy="28999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 la Terre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536ED3C-023E-454A-AAB0-D2FA6C756F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1" b="82449" l="17286" r="84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7951" r="16592" b="18390"/>
          <a:stretch/>
        </p:blipFill>
        <p:spPr>
          <a:xfrm rot="260501">
            <a:off x="8937426" y="1193042"/>
            <a:ext cx="1939444" cy="16056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D8209A-F83E-4B8D-9CD3-67E2A0C355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82" l="0" r="986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9430" y="4218546"/>
            <a:ext cx="614543" cy="99240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91AA56A-ED42-4F83-AC91-9AB05BEE50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857" r="96661">
                        <a14:foregroundMark x1="42925" y1="19000" x2="58188" y2="18778"/>
                        <a14:foregroundMark x1="60254" y1="19556" x2="63116" y2="19556"/>
                        <a14:foregroundMark x1="64388" y1="19111" x2="48013" y2="17889"/>
                        <a14:foregroundMark x1="46105" y1="18222" x2="52146" y2="17556"/>
                        <a14:foregroundMark x1="42925" y1="17778" x2="51510" y2="17556"/>
                        <a14:foregroundMark x1="48172" y1="17778" x2="59141" y2="18667"/>
                        <a14:foregroundMark x1="55167" y1="17667" x2="50238" y2="1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61" y="5579484"/>
            <a:ext cx="628085" cy="89869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43380E2-3F2B-425A-9063-2BE069911C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78" l="0" r="99027">
                        <a14:foregroundMark x1="16545" y1="71626" x2="16545" y2="71626"/>
                        <a14:foregroundMark x1="19708" y1="61246" x2="16180" y2="85813"/>
                        <a14:foregroundMark x1="39781" y1="73356" x2="42701" y2="82353"/>
                        <a14:foregroundMark x1="49635" y1="76817" x2="51703" y2="87543"/>
                        <a14:foregroundMark x1="85401" y1="52595" x2="85645" y2="55709"/>
                        <a14:foregroundMark x1="86253" y1="70242" x2="89416" y2="80969"/>
                        <a14:foregroundMark x1="88686" y1="74048" x2="92822" y2="69896"/>
                        <a14:foregroundMark x1="94282" y1="72664" x2="94282" y2="72664"/>
                        <a14:foregroundMark x1="75061" y1="72318" x2="75791" y2="83391"/>
                        <a14:foregroundMark x1="74209" y1="48443" x2="74209" y2="48443"/>
                        <a14:foregroundMark x1="62287" y1="43945" x2="62287" y2="43945"/>
                        <a14:foregroundMark x1="51825" y1="51903" x2="51825" y2="51903"/>
                        <a14:foregroundMark x1="43431" y1="42215" x2="43431" y2="42215"/>
                        <a14:foregroundMark x1="50243" y1="38754" x2="50243" y2="38754"/>
                        <a14:foregroundMark x1="54745" y1="77163" x2="54745" y2="77163"/>
                        <a14:foregroundMark x1="54258" y1="78547" x2="53285" y2="88927"/>
                        <a14:foregroundMark x1="20438" y1="71626" x2="16058" y2="83045"/>
                        <a14:foregroundMark x1="11922" y1="61592" x2="12530" y2="80969"/>
                        <a14:foregroundMark x1="8151" y1="38062" x2="8151" y2="38062"/>
                        <a14:foregroundMark x1="9002" y1="50173" x2="9002" y2="50173"/>
                        <a14:foregroundMark x1="8151" y1="53287" x2="8151" y2="53287"/>
                        <a14:foregroundMark x1="6448" y1="51903" x2="6448" y2="51903"/>
                        <a14:foregroundMark x1="7664" y1="49481" x2="7664" y2="49481"/>
                        <a14:foregroundMark x1="29440" y1="51211" x2="29440" y2="51211"/>
                        <a14:foregroundMark x1="41484" y1="54325" x2="41484" y2="54325"/>
                        <a14:foregroundMark x1="43796" y1="54325" x2="43796" y2="54325"/>
                        <a14:foregroundMark x1="54988" y1="44291" x2="54988" y2="44291"/>
                        <a14:foregroundMark x1="61800" y1="52249" x2="61800" y2="52249"/>
                        <a14:foregroundMark x1="64234" y1="76471" x2="64234" y2="76471"/>
                        <a14:foregroundMark x1="31022" y1="84429" x2="31022" y2="84429"/>
                        <a14:backgroundMark x1="24209" y1="9343" x2="72506" y2="28028"/>
                        <a14:backgroundMark x1="78467" y1="21799" x2="73966" y2="21799"/>
                        <a14:backgroundMark x1="3285" y1="27336" x2="3285" y2="27336"/>
                        <a14:backgroundMark x1="3650" y1="46367" x2="4745" y2="82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537" y="1239893"/>
            <a:ext cx="5260159" cy="184937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58435AB-30EC-4BAC-A91E-C0D3AE1BA3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91" b="98129" l="1653" r="100000">
                        <a14:backgroundMark x1="17562" y1="36905" x2="25620" y2="40136"/>
                        <a14:backgroundMark x1="32025" y1="42347" x2="35744" y2="42857"/>
                        <a14:backgroundMark x1="48140" y1="46088" x2="48140" y2="46088"/>
                        <a14:backgroundMark x1="56818" y1="46599" x2="67769" y2="46599"/>
                        <a14:backgroundMark x1="54752" y1="46939" x2="54752" y2="46939"/>
                        <a14:backgroundMark x1="53306" y1="46599" x2="53306" y2="46599"/>
                        <a14:backgroundMark x1="52273" y1="47109" x2="52273" y2="47109"/>
                        <a14:backgroundMark x1="73347" y1="30442" x2="73347" y2="30442"/>
                        <a14:backgroundMark x1="68595" y1="16667" x2="68595" y2="16667"/>
                        <a14:backgroundMark x1="70041" y1="16497" x2="70661" y2="16327"/>
                        <a14:backgroundMark x1="71901" y1="15476" x2="71901" y2="15476"/>
                        <a14:backgroundMark x1="72107" y1="15306" x2="72107" y2="15306"/>
                        <a14:backgroundMark x1="70868" y1="19898" x2="70868" y2="19898"/>
                        <a14:backgroundMark x1="68595" y1="24660" x2="67562" y2="200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331" y="-203717"/>
            <a:ext cx="2697219" cy="327678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7B01F4-E1EA-4706-94AE-35AAE523AC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81" b="90438" l="2500" r="90000">
                        <a14:foregroundMark x1="24722" y1="16534" x2="23611" y2="22510"/>
                        <a14:foregroundMark x1="54722" y1="90438" x2="54722" y2="90438"/>
                        <a14:foregroundMark x1="75556" y1="54980" x2="75556" y2="54980"/>
                        <a14:foregroundMark x1="77222" y1="52789" x2="77222" y2="50199"/>
                        <a14:foregroundMark x1="77222" y1="50199" x2="81111" y2="53586"/>
                        <a14:foregroundMark x1="82500" y1="55976" x2="83333" y2="57371"/>
                        <a14:foregroundMark x1="81944" y1="58167" x2="82500" y2="60757"/>
                        <a14:foregroundMark x1="82500" y1="60757" x2="77500" y2="59562"/>
                        <a14:foregroundMark x1="76389" y1="55976" x2="75278" y2="52988"/>
                        <a14:foregroundMark x1="76111" y1="51195" x2="80556" y2="48008"/>
                        <a14:foregroundMark x1="79167" y1="46813" x2="78056" y2="46016"/>
                        <a14:foregroundMark x1="77500" y1="49203" x2="77500" y2="49203"/>
                        <a14:backgroundMark x1="30556" y1="48406" x2="32778" y2="39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2946" y="884250"/>
            <a:ext cx="1769601" cy="246761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7D0479-4FAF-42CA-97D7-9B8DE33EB2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30" b="100000" l="3158" r="94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20" y="3304494"/>
            <a:ext cx="1317782" cy="10542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A82533-C058-4A9E-8876-CC7EBCD24A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9700">
            <a:off x="585179" y="1917988"/>
            <a:ext cx="782668" cy="11277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6ADF5F0-4189-4168-B0D6-79EBC5C7560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844" y1="51943" x2="10356" y2="37633"/>
                        <a14:foregroundMark x1="15467" y1="48940" x2="17556" y2="42403"/>
                        <a14:foregroundMark x1="19956" y1="28269" x2="19867" y2="26855"/>
                        <a14:foregroundMark x1="29911" y1="38516" x2="33422" y2="27208"/>
                        <a14:foregroundMark x1="30756" y1="22792" x2="27911" y2="23145"/>
                        <a14:foregroundMark x1="28756" y1="21025" x2="29289" y2="16961"/>
                        <a14:foregroundMark x1="30311" y1="28622" x2="30400" y2="30035"/>
                        <a14:foregroundMark x1="39156" y1="44346" x2="39378" y2="48233"/>
                        <a14:foregroundMark x1="39378" y1="48587" x2="39378" y2="44346"/>
                        <a14:foregroundMark x1="37244" y1="45406" x2="37244" y2="45406"/>
                        <a14:foregroundMark x1="34622" y1="5300" x2="34622" y2="5300"/>
                        <a14:foregroundMark x1="38178" y1="5654" x2="39378" y2="5654"/>
                        <a14:foregroundMark x1="34400" y1="3887" x2="34800" y2="3887"/>
                        <a14:foregroundMark x1="30489" y1="66784" x2="31200" y2="67491"/>
                        <a14:foregroundMark x1="35156" y1="71201" x2="36044" y2="71555"/>
                        <a14:foregroundMark x1="40089" y1="86042" x2="40089" y2="86042"/>
                        <a14:foregroundMark x1="39644" y1="91166" x2="39644" y2="91166"/>
                        <a14:foregroundMark x1="39378" y1="91519" x2="39378" y2="91519"/>
                        <a14:foregroundMark x1="38800" y1="91519" x2="38533" y2="91519"/>
                        <a14:foregroundMark x1="37511" y1="90106" x2="37511" y2="90106"/>
                        <a14:foregroundMark x1="37067" y1="88339" x2="37067" y2="88339"/>
                        <a14:foregroundMark x1="36978" y1="86396" x2="36978" y2="86396"/>
                        <a14:foregroundMark x1="58311" y1="47173" x2="58311" y2="47173"/>
                        <a14:foregroundMark x1="54178" y1="29682" x2="58578" y2="36572"/>
                        <a14:foregroundMark x1="60133" y1="35159" x2="60622" y2="10424"/>
                        <a14:foregroundMark x1="57289" y1="12544" x2="57289" y2="12544"/>
                        <a14:foregroundMark x1="53289" y1="24912" x2="49911" y2="23145"/>
                        <a14:foregroundMark x1="52800" y1="23145" x2="56578" y2="31449"/>
                        <a14:foregroundMark x1="65378" y1="30389" x2="67289" y2="30389"/>
                        <a14:foregroundMark x1="68000" y1="34806" x2="66711" y2="32332"/>
                        <a14:foregroundMark x1="66844" y1="25265" x2="68000" y2="22438"/>
                        <a14:foregroundMark x1="68000" y1="21731" x2="68000" y2="21025"/>
                        <a14:foregroundMark x1="58844" y1="82862" x2="57556" y2="81095"/>
                        <a14:foregroundMark x1="56578" y1="81095" x2="55822" y2="81449"/>
                        <a14:foregroundMark x1="56000" y1="83922" x2="56000" y2="85689"/>
                        <a14:foregroundMark x1="56400" y1="86749" x2="56400" y2="86749"/>
                        <a14:foregroundMark x1="56667" y1="87986" x2="56667" y2="87986"/>
                        <a14:foregroundMark x1="56667" y1="89753" x2="56667" y2="89753"/>
                        <a14:foregroundMark x1="14533" y1="58127" x2="9689" y2="47173"/>
                        <a14:foregroundMark x1="40400" y1="10777" x2="43289" y2="16431"/>
                        <a14:foregroundMark x1="41778" y1="12898" x2="44933" y2="36926"/>
                        <a14:foregroundMark x1="45200" y1="39223" x2="45200" y2="39223"/>
                        <a14:foregroundMark x1="45422" y1="42049" x2="45422" y2="42049"/>
                        <a14:foregroundMark x1="43822" y1="42933" x2="43822" y2="42933"/>
                        <a14:foregroundMark x1="32533" y1="67314" x2="32533" y2="67314"/>
                        <a14:foregroundMark x1="31111" y1="31625" x2="31111" y2="31625"/>
                        <a14:foregroundMark x1="50089" y1="31449" x2="50089" y2="31449"/>
                        <a14:foregroundMark x1="50844" y1="31979" x2="50844" y2="31979"/>
                        <a14:foregroundMark x1="51556" y1="32332" x2="51556" y2="32332"/>
                        <a14:foregroundMark x1="51867" y1="32332" x2="52222" y2="32686"/>
                        <a14:foregroundMark x1="52844" y1="33039" x2="53111" y2="33216"/>
                        <a14:foregroundMark x1="53644" y1="34099" x2="53644" y2="34099"/>
                        <a14:foregroundMark x1="53956" y1="35159" x2="53956" y2="35159"/>
                        <a14:foregroundMark x1="54000" y1="35159" x2="54000" y2="35159"/>
                        <a14:foregroundMark x1="54089" y1="36042" x2="54089" y2="36042"/>
                        <a14:foregroundMark x1="54089" y1="36042" x2="54089" y2="36042"/>
                        <a14:foregroundMark x1="54178" y1="36396" x2="54178" y2="36396"/>
                        <a14:foregroundMark x1="54578" y1="35159" x2="54578" y2="35159"/>
                        <a14:foregroundMark x1="54800" y1="34099" x2="54800" y2="34099"/>
                        <a14:foregroundMark x1="49156" y1="17491" x2="49156" y2="17491"/>
                        <a14:foregroundMark x1="48756" y1="17491" x2="48756" y2="17491"/>
                        <a14:backgroundMark x1="42756" y1="40813" x2="42756" y2="40813"/>
                        <a14:backgroundMark x1="42889" y1="37986" x2="42889" y2="37986"/>
                        <a14:backgroundMark x1="42667" y1="31625" x2="42667" y2="31625"/>
                        <a14:backgroundMark x1="42133" y1="24558" x2="42133" y2="245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8404" y="6344294"/>
            <a:ext cx="4946401" cy="124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1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7d0a243b0ab7012dfd45e7584d919009">
            <a:extLst>
              <a:ext uri="{FF2B5EF4-FFF2-40B4-BE49-F238E27FC236}">
                <a16:creationId xmlns:a16="http://schemas.microsoft.com/office/drawing/2014/main" id="{FAB27FA2-8C84-49B9-9CD9-3C23ED184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867149" y="178399"/>
            <a:ext cx="6712551" cy="160918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53989" y="237749"/>
            <a:ext cx="6636350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dirty="0">
                <a:solidFill>
                  <a:schemeClr val="accent6">
                    <a:lumMod val="50000"/>
                  </a:schemeClr>
                </a:solidFill>
                <a:latin typeface="Harry P" panose="00000400000000000000" pitchFamily="2" charset="0"/>
                <a:ea typeface="pastel" pitchFamily="2" charset="0"/>
              </a:rPr>
              <a:t>Mai 2020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904899"/>
              </p:ext>
            </p:extLst>
          </p:nvPr>
        </p:nvGraphicFramePr>
        <p:xfrm>
          <a:off x="342978" y="2501253"/>
          <a:ext cx="10316528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9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7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28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6191443" y="4326323"/>
            <a:ext cx="1806264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Victoire 45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56363" y="5783710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Ascension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27" y="6226960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6134844" y="3578387"/>
            <a:ext cx="1642047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du travail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EABAB00-0B07-4D36-AB3D-FAF484361C5C}"/>
              </a:ext>
            </a:extLst>
          </p:cNvPr>
          <p:cNvSpPr txBox="1"/>
          <p:nvPr/>
        </p:nvSpPr>
        <p:spPr>
          <a:xfrm>
            <a:off x="6191443" y="5796703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Pont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A49843F-AF22-41EB-A61C-8862D4D37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682" y1="12048" x2="16214" y2="68524"/>
                        <a14:foregroundMark x1="6467" y1="13404" x2="6186" y2="79367"/>
                        <a14:foregroundMark x1="6186" y1="79066" x2="22962" y2="80120"/>
                        <a14:foregroundMark x1="24086" y1="79518" x2="29897" y2="76355"/>
                        <a14:foregroundMark x1="30272" y1="71386" x2="30647" y2="68825"/>
                        <a14:foregroundMark x1="30834" y1="63705" x2="31115" y2="61295"/>
                        <a14:foregroundMark x1="32240" y1="49699" x2="32427" y2="45934"/>
                        <a14:foregroundMark x1="32146" y1="33584" x2="31396" y2="30120"/>
                        <a14:foregroundMark x1="31115" y1="27108" x2="31115" y2="25301"/>
                        <a14:foregroundMark x1="30366" y1="18976" x2="29522" y2="16114"/>
                        <a14:foregroundMark x1="28491" y1="13554" x2="27835" y2="11747"/>
                        <a14:foregroundMark x1="26336" y1="7530" x2="26336" y2="75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1805" y="4055514"/>
            <a:ext cx="441232" cy="27458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EA1DAFB-8BC2-4538-8602-BC2D708B7C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071" l="0" r="100000">
                        <a14:foregroundMark x1="4390" y1="16786" x2="7439" y2="28929"/>
                        <a14:foregroundMark x1="93171" y1="86071" x2="28537" y2="91071"/>
                        <a14:foregroundMark x1="42195" y1="12500" x2="42195" y2="12500"/>
                        <a14:foregroundMark x1="43293" y1="44286" x2="43293" y2="44286"/>
                        <a14:foregroundMark x1="6829" y1="45714" x2="6829" y2="45714"/>
                        <a14:foregroundMark x1="7073" y1="49643" x2="7073" y2="51429"/>
                        <a14:foregroundMark x1="8171" y1="87143" x2="13537" y2="86786"/>
                        <a14:backgroundMark x1="37317" y1="15000" x2="37317" y2="15000"/>
                        <a14:backgroundMark x1="35244" y1="13571" x2="32439" y2="11071"/>
                        <a14:backgroundMark x1="32439" y1="11071" x2="32439" y2="11071"/>
                        <a14:backgroundMark x1="51098" y1="14643" x2="84756" y2="8214"/>
                        <a14:backgroundMark x1="50854" y1="77143" x2="49878" y2="64643"/>
                        <a14:backgroundMark x1="49024" y1="55714" x2="48415" y2="47857"/>
                        <a14:backgroundMark x1="28415" y1="79286" x2="27439" y2="72500"/>
                        <a14:backgroundMark x1="86463" y1="82143" x2="86463" y2="82143"/>
                        <a14:backgroundMark x1="88537" y1="59286" x2="88537" y2="57500"/>
                        <a14:backgroundMark x1="88537" y1="51429" x2="88537" y2="51429"/>
                        <a14:backgroundMark x1="63415" y1="77143" x2="62317" y2="75714"/>
                        <a14:backgroundMark x1="80732" y1="86071" x2="80732" y2="86071"/>
                        <a14:backgroundMark x1="51463" y1="31786" x2="51463" y2="31786"/>
                        <a14:backgroundMark x1="42683" y1="48571" x2="42683" y2="48571"/>
                        <a14:backgroundMark x1="42683" y1="42857" x2="42683" y2="42857"/>
                        <a14:backgroundMark x1="4756" y1="55714" x2="4756" y2="55714"/>
                        <a14:backgroundMark x1="5122" y1="51786" x2="2317" y2="66786"/>
                        <a14:backgroundMark x1="10488" y1="46071" x2="10488" y2="46071"/>
                        <a14:backgroundMark x1="11585" y1="40000" x2="11585" y2="40000"/>
                        <a14:backgroundMark x1="11707" y1="40000" x2="8415" y2="45714"/>
                        <a14:backgroundMark x1="13171" y1="38571" x2="13659" y2="35357"/>
                        <a14:backgroundMark x1="20732" y1="80000" x2="21220" y2="80714"/>
                        <a14:backgroundMark x1="10976" y1="79286" x2="10976" y2="79286"/>
                        <a14:backgroundMark x1="25000" y1="73571" x2="24390" y2="79286"/>
                        <a14:backgroundMark x1="65488" y1="63929" x2="65488" y2="63929"/>
                        <a14:backgroundMark x1="78293" y1="84643" x2="78293" y2="84643"/>
                        <a14:backgroundMark x1="83659" y1="81429" x2="84146" y2="81429"/>
                        <a14:backgroundMark x1="86585" y1="82143" x2="86585" y2="82143"/>
                        <a14:backgroundMark x1="68902" y1="62857" x2="68902" y2="62857"/>
                        <a14:backgroundMark x1="67683" y1="62857" x2="67683" y2="62857"/>
                        <a14:backgroundMark x1="68049" y1="50714" x2="68049" y2="50714"/>
                        <a14:backgroundMark x1="68049" y1="50714" x2="68049" y2="50714"/>
                        <a14:backgroundMark x1="91707" y1="52500" x2="91707" y2="52500"/>
                        <a14:backgroundMark x1="90976" y1="48929" x2="90976" y2="48929"/>
                        <a14:backgroundMark x1="36220" y1="81429" x2="36220" y2="81429"/>
                        <a14:backgroundMark x1="37439" y1="82500" x2="37439" y2="82500"/>
                        <a14:backgroundMark x1="38049" y1="81429" x2="38049" y2="81429"/>
                        <a14:backgroundMark x1="41707" y1="82143" x2="41707" y2="82143"/>
                        <a14:backgroundMark x1="43293" y1="83929" x2="43293" y2="83929"/>
                        <a14:backgroundMark x1="43293" y1="83929" x2="43293" y2="83929"/>
                        <a14:backgroundMark x1="9390" y1="82500" x2="9390" y2="82500"/>
                        <a14:backgroundMark x1="11951" y1="81786" x2="11951" y2="81786"/>
                        <a14:backgroundMark x1="1220" y1="83214" x2="1220" y2="83214"/>
                        <a14:backgroundMark x1="80854" y1="84643" x2="80854" y2="83214"/>
                        <a14:backgroundMark x1="77683" y1="86786" x2="77683" y2="86786"/>
                        <a14:backgroundMark x1="75732" y1="83929" x2="75732" y2="83929"/>
                        <a14:backgroundMark x1="77073" y1="83571" x2="77073" y2="83571"/>
                        <a14:backgroundMark x1="77561" y1="84286" x2="77561" y2="84286"/>
                        <a14:backgroundMark x1="76707" y1="85357" x2="76707" y2="85357"/>
                        <a14:backgroundMark x1="75488" y1="85714" x2="75488" y2="85714"/>
                        <a14:backgroundMark x1="69634" y1="62857" x2="69756" y2="61429"/>
                        <a14:backgroundMark x1="70122" y1="60714" x2="70122" y2="6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09"/>
          <a:stretch/>
        </p:blipFill>
        <p:spPr>
          <a:xfrm>
            <a:off x="6288602" y="1202325"/>
            <a:ext cx="4135521" cy="129196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37211A1-9B91-4E39-A256-5F836A8F8F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00" l="0" r="95840">
                        <a14:foregroundMark x1="35513" y1="41900" x2="40565" y2="69100"/>
                        <a14:foregroundMark x1="47548" y1="79100" x2="44725" y2="91900"/>
                        <a14:foregroundMark x1="33581" y1="89700" x2="33135" y2="91000"/>
                        <a14:foregroundMark x1="61070" y1="92200" x2="66568" y2="86900"/>
                        <a14:foregroundMark x1="83358" y1="84400" x2="83358" y2="92600"/>
                        <a14:foregroundMark x1="56909" y1="92600" x2="63744" y2="91000"/>
                        <a14:foregroundMark x1="60624" y1="89400" x2="67459" y2="77600"/>
                        <a14:foregroundMark x1="79643" y1="78500" x2="82318" y2="87900"/>
                        <a14:foregroundMark x1="82912" y1="77200" x2="82318" y2="82900"/>
                        <a14:foregroundMark x1="56909" y1="42600" x2="50817" y2="50700"/>
                        <a14:foregroundMark x1="84250" y1="40700" x2="79643" y2="51600"/>
                        <a14:foregroundMark x1="34621" y1="57600" x2="33581" y2="66600"/>
                        <a14:foregroundMark x1="31352" y1="56900" x2="31352" y2="65400"/>
                        <a14:foregroundMark x1="39227" y1="66000" x2="46211" y2="70400"/>
                        <a14:foregroundMark x1="33581" y1="72200" x2="43834" y2="72200"/>
                        <a14:foregroundMark x1="46211" y1="87900" x2="48440" y2="9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78" y="465750"/>
            <a:ext cx="1587556" cy="235892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BCEFC69-C1A3-4495-A627-1F1046552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095" r="100000">
                        <a14:foregroundMark x1="78337" y1="70923" x2="78337" y2="70923"/>
                        <a14:foregroundMark x1="69536" y1="70692" x2="69536" y2="70692"/>
                        <a14:foregroundMark x1="82302" y1="17846" x2="82302" y2="17846"/>
                        <a14:foregroundMark x1="65377" y1="14692" x2="65377" y2="14692"/>
                        <a14:foregroundMark x1="57157" y1="13000" x2="57157" y2="13000"/>
                        <a14:foregroundMark x1="53578" y1="11846" x2="53578" y2="11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15" y="1076957"/>
            <a:ext cx="1587556" cy="199595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5C6533-4D77-4AC3-B65D-A9DEEE695C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620" l="0" r="99563">
                        <a14:foregroundMark x1="72926" y1="48099" x2="68996" y2="45437"/>
                        <a14:foregroundMark x1="23362" y1="49049" x2="29476" y2="47719"/>
                        <a14:backgroundMark x1="48253" y1="12928" x2="48253" y2="13688"/>
                        <a14:backgroundMark x1="48253" y1="29278" x2="48035" y2="28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8581" y="-113537"/>
            <a:ext cx="2518562" cy="28924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84A15A-4918-4AD3-AE7A-764AC4C79A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1" b="97692" l="0" r="100000">
                        <a14:foregroundMark x1="4381" y1="50948" x2="3943" y2="50866"/>
                        <a14:foregroundMark x1="3286" y1="50206" x2="3286" y2="50206"/>
                        <a14:foregroundMark x1="7558" y1="65458" x2="3395" y2="60346"/>
                        <a14:backgroundMark x1="876" y1="54246" x2="876" y2="54246"/>
                        <a14:backgroundMark x1="1533" y1="53751" x2="986" y2="69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198" y="421719"/>
            <a:ext cx="1522493" cy="202276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F29B9A1-B045-444E-9447-FB3B60618D31}"/>
              </a:ext>
            </a:extLst>
          </p:cNvPr>
          <p:cNvSpPr txBox="1"/>
          <p:nvPr/>
        </p:nvSpPr>
        <p:spPr>
          <a:xfrm>
            <a:off x="9175376" y="6543872"/>
            <a:ext cx="127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Pentecôte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F16D1E-12C3-4A1D-BDBB-54366122289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>
            <a:off x="342978" y="3163944"/>
            <a:ext cx="2856212" cy="76596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7EC3830-4B56-472F-8D6C-335E0D72DF4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53"/>
          <a:stretch/>
        </p:blipFill>
        <p:spPr>
          <a:xfrm flipH="1">
            <a:off x="3157573" y="3169262"/>
            <a:ext cx="2856212" cy="7606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CA9F63-C063-4B9B-ACE3-C0AEE604D3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937" y="2933975"/>
            <a:ext cx="1018347" cy="101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797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2449</TotalTime>
  <Words>582</Words>
  <Application>Microsoft Office PowerPoint</Application>
  <PresentationFormat>Personnalisé</PresentationFormat>
  <Paragraphs>519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Champagne &amp; Limousines</vt:lpstr>
      <vt:lpstr>Comic Sans MS</vt:lpstr>
      <vt:lpstr>Cursive standard</vt:lpstr>
      <vt:lpstr>Harry P</vt:lpstr>
      <vt:lpstr>Matura MT Script Capitals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corinne.schmitt54@gmail.com</dc:creator>
  <cp:lastModifiedBy>c E</cp:lastModifiedBy>
  <cp:revision>314</cp:revision>
  <dcterms:created xsi:type="dcterms:W3CDTF">2016-07-07T07:24:03Z</dcterms:created>
  <dcterms:modified xsi:type="dcterms:W3CDTF">2019-07-08T17:05:30Z</dcterms:modified>
</cp:coreProperties>
</file>