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260" r:id="rId3"/>
    <p:sldId id="263" r:id="rId4"/>
    <p:sldId id="266" r:id="rId5"/>
    <p:sldId id="269" r:id="rId6"/>
    <p:sldId id="271" r:id="rId7"/>
    <p:sldId id="273" r:id="rId8"/>
    <p:sldId id="276" r:id="rId9"/>
    <p:sldId id="279" r:id="rId10"/>
    <p:sldId id="282" r:id="rId11"/>
    <p:sldId id="285" r:id="rId12"/>
    <p:sldId id="288" r:id="rId13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6E19"/>
    <a:srgbClr val="FF5050"/>
    <a:srgbClr val="A81034"/>
    <a:srgbClr val="F3A875"/>
    <a:srgbClr val="478FD1"/>
    <a:srgbClr val="3366CC"/>
    <a:srgbClr val="D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6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9C795-F32C-4C84-97EC-8BC8FD2B7E47}" type="datetimeFigureOut">
              <a:rPr lang="fr-FR" smtClean="0"/>
              <a:t>30/08/2018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7CD92-C31D-4D93-81EB-96A99F3F68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6411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168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5107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9385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0067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3166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8450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899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6295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5920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127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8517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8007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30/08/2018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804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30/08/2018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4099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30/08/2018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7414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30/08/2018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9480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30/08/2018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1042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30/08/2018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4604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30/08/2018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164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30/08/2018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1316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30/08/2018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1870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30/08/2018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4999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30/08/2018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701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66C95-E512-483C-A38B-97FDD2501E40}" type="datetimeFigureOut">
              <a:rPr lang="fr-FR" smtClean="0"/>
              <a:t>30/08/2018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7545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microsoft.com/office/2007/relationships/hdphoto" Target="../media/hdphoto3.wdp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microsoft.com/office/2007/relationships/hdphoto" Target="../media/hdphoto5.wdp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microsoft.com/office/2007/relationships/hdphoto" Target="../media/hdphoto2.wdp"/><Relationship Id="rId19" Type="http://schemas.microsoft.com/office/2007/relationships/hdphoto" Target="../media/hdphoto6.wdp"/><Relationship Id="rId4" Type="http://schemas.openxmlformats.org/officeDocument/2006/relationships/image" Target="../media/image2.jpeg"/><Relationship Id="rId9" Type="http://schemas.openxmlformats.org/officeDocument/2006/relationships/image" Target="../media/image6.png"/><Relationship Id="rId1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1.wdp"/><Relationship Id="rId13" Type="http://schemas.openxmlformats.org/officeDocument/2006/relationships/image" Target="../media/image75.png"/><Relationship Id="rId18" Type="http://schemas.microsoft.com/office/2007/relationships/hdphoto" Target="../media/hdphoto55.wdp"/><Relationship Id="rId26" Type="http://schemas.microsoft.com/office/2007/relationships/hdphoto" Target="../media/hdphoto59.wdp"/><Relationship Id="rId3" Type="http://schemas.openxmlformats.org/officeDocument/2006/relationships/image" Target="../media/image2.jpeg"/><Relationship Id="rId21" Type="http://schemas.openxmlformats.org/officeDocument/2006/relationships/image" Target="../media/image79.png"/><Relationship Id="rId7" Type="http://schemas.openxmlformats.org/officeDocument/2006/relationships/image" Target="../media/image73.png"/><Relationship Id="rId12" Type="http://schemas.microsoft.com/office/2007/relationships/hdphoto" Target="../media/hdphoto52.wdp"/><Relationship Id="rId17" Type="http://schemas.openxmlformats.org/officeDocument/2006/relationships/image" Target="../media/image77.png"/><Relationship Id="rId25" Type="http://schemas.openxmlformats.org/officeDocument/2006/relationships/image" Target="../media/image81.png"/><Relationship Id="rId2" Type="http://schemas.openxmlformats.org/officeDocument/2006/relationships/notesSlide" Target="../notesSlides/notesSlide10.xml"/><Relationship Id="rId16" Type="http://schemas.microsoft.com/office/2007/relationships/hdphoto" Target="../media/hdphoto54.wdp"/><Relationship Id="rId20" Type="http://schemas.microsoft.com/office/2007/relationships/hdphoto" Target="../media/hdphoto56.wdp"/><Relationship Id="rId29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0.wdp"/><Relationship Id="rId11" Type="http://schemas.openxmlformats.org/officeDocument/2006/relationships/image" Target="../media/image74.png"/><Relationship Id="rId24" Type="http://schemas.microsoft.com/office/2007/relationships/hdphoto" Target="../media/hdphoto58.wdp"/><Relationship Id="rId5" Type="http://schemas.openxmlformats.org/officeDocument/2006/relationships/image" Target="../media/image72.png"/><Relationship Id="rId15" Type="http://schemas.openxmlformats.org/officeDocument/2006/relationships/image" Target="../media/image76.png"/><Relationship Id="rId23" Type="http://schemas.openxmlformats.org/officeDocument/2006/relationships/image" Target="../media/image80.png"/><Relationship Id="rId28" Type="http://schemas.microsoft.com/office/2007/relationships/hdphoto" Target="../media/hdphoto60.wdp"/><Relationship Id="rId10" Type="http://schemas.microsoft.com/office/2007/relationships/hdphoto" Target="../media/hdphoto14.wdp"/><Relationship Id="rId19" Type="http://schemas.openxmlformats.org/officeDocument/2006/relationships/image" Target="../media/image78.png"/><Relationship Id="rId4" Type="http://schemas.openxmlformats.org/officeDocument/2006/relationships/image" Target="../media/image71.png"/><Relationship Id="rId9" Type="http://schemas.openxmlformats.org/officeDocument/2006/relationships/image" Target="../media/image24.png"/><Relationship Id="rId14" Type="http://schemas.microsoft.com/office/2007/relationships/hdphoto" Target="../media/hdphoto53.wdp"/><Relationship Id="rId22" Type="http://schemas.microsoft.com/office/2007/relationships/hdphoto" Target="../media/hdphoto57.wdp"/><Relationship Id="rId27" Type="http://schemas.openxmlformats.org/officeDocument/2006/relationships/image" Target="../media/image8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2.wdp"/><Relationship Id="rId13" Type="http://schemas.openxmlformats.org/officeDocument/2006/relationships/image" Target="../media/image88.png"/><Relationship Id="rId3" Type="http://schemas.openxmlformats.org/officeDocument/2006/relationships/image" Target="../media/image12.png"/><Relationship Id="rId7" Type="http://schemas.openxmlformats.org/officeDocument/2006/relationships/image" Target="../media/image85.png"/><Relationship Id="rId12" Type="http://schemas.microsoft.com/office/2007/relationships/hdphoto" Target="../media/hdphoto64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1.wdp"/><Relationship Id="rId11" Type="http://schemas.openxmlformats.org/officeDocument/2006/relationships/image" Target="../media/image87.png"/><Relationship Id="rId5" Type="http://schemas.openxmlformats.org/officeDocument/2006/relationships/image" Target="../media/image84.png"/><Relationship Id="rId15" Type="http://schemas.openxmlformats.org/officeDocument/2006/relationships/image" Target="../media/image2.jpeg"/><Relationship Id="rId10" Type="http://schemas.microsoft.com/office/2007/relationships/hdphoto" Target="../media/hdphoto63.wdp"/><Relationship Id="rId4" Type="http://schemas.openxmlformats.org/officeDocument/2006/relationships/image" Target="../media/image83.png"/><Relationship Id="rId9" Type="http://schemas.openxmlformats.org/officeDocument/2006/relationships/image" Target="../media/image86.png"/><Relationship Id="rId14" Type="http://schemas.microsoft.com/office/2007/relationships/hdphoto" Target="../media/hdphoto6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9.png"/><Relationship Id="rId7" Type="http://schemas.microsoft.com/office/2007/relationships/hdphoto" Target="../media/hdphoto6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microsoft.com/office/2007/relationships/hdphoto" Target="../media/hdphoto14.wdp"/><Relationship Id="rId10" Type="http://schemas.openxmlformats.org/officeDocument/2006/relationships/image" Target="../media/image12.png"/><Relationship Id="rId4" Type="http://schemas.openxmlformats.org/officeDocument/2006/relationships/image" Target="../media/image24.png"/><Relationship Id="rId9" Type="http://schemas.microsoft.com/office/2007/relationships/hdphoto" Target="../media/hdphoto67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9.wdp"/><Relationship Id="rId5" Type="http://schemas.openxmlformats.org/officeDocument/2006/relationships/image" Target="../media/image2.jpeg"/><Relationship Id="rId10" Type="http://schemas.openxmlformats.org/officeDocument/2006/relationships/image" Target="../media/image17.png"/><Relationship Id="rId4" Type="http://schemas.microsoft.com/office/2007/relationships/hdphoto" Target="../media/hdphoto7.wdp"/><Relationship Id="rId9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3.wdp"/><Relationship Id="rId3" Type="http://schemas.openxmlformats.org/officeDocument/2006/relationships/image" Target="../media/image18.png"/><Relationship Id="rId7" Type="http://schemas.microsoft.com/office/2007/relationships/hdphoto" Target="../media/hdphoto10.wdp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microsoft.com/office/2007/relationships/hdphoto" Target="../media/hdphoto12.wdp"/><Relationship Id="rId5" Type="http://schemas.openxmlformats.org/officeDocument/2006/relationships/image" Target="../media/image19.png"/><Relationship Id="rId15" Type="http://schemas.microsoft.com/office/2007/relationships/hdphoto" Target="../media/hdphoto14.wdp"/><Relationship Id="rId10" Type="http://schemas.openxmlformats.org/officeDocument/2006/relationships/image" Target="../media/image22.png"/><Relationship Id="rId4" Type="http://schemas.openxmlformats.org/officeDocument/2006/relationships/image" Target="../media/image2.jpeg"/><Relationship Id="rId9" Type="http://schemas.microsoft.com/office/2007/relationships/hdphoto" Target="../media/hdphoto11.wdp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18" Type="http://schemas.microsoft.com/office/2007/relationships/hdphoto" Target="../media/hdphoto21.wdp"/><Relationship Id="rId26" Type="http://schemas.openxmlformats.org/officeDocument/2006/relationships/image" Target="../media/image24.png"/><Relationship Id="rId3" Type="http://schemas.openxmlformats.org/officeDocument/2006/relationships/image" Target="../media/image2.jpeg"/><Relationship Id="rId21" Type="http://schemas.microsoft.com/office/2007/relationships/hdphoto" Target="../media/hdphoto22.wdp"/><Relationship Id="rId7" Type="http://schemas.microsoft.com/office/2007/relationships/hdphoto" Target="../media/hdphoto16.wdp"/><Relationship Id="rId12" Type="http://schemas.microsoft.com/office/2007/relationships/hdphoto" Target="../media/hdphoto18.wdp"/><Relationship Id="rId17" Type="http://schemas.openxmlformats.org/officeDocument/2006/relationships/image" Target="../media/image32.png"/><Relationship Id="rId25" Type="http://schemas.microsoft.com/office/2007/relationships/hdphoto" Target="../media/hdphoto23.wdp"/><Relationship Id="rId2" Type="http://schemas.openxmlformats.org/officeDocument/2006/relationships/notesSlide" Target="../notesSlides/notesSlide4.xml"/><Relationship Id="rId16" Type="http://schemas.microsoft.com/office/2007/relationships/hdphoto" Target="../media/hdphoto20.wdp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24" Type="http://schemas.openxmlformats.org/officeDocument/2006/relationships/image" Target="../media/image34.png"/><Relationship Id="rId5" Type="http://schemas.microsoft.com/office/2007/relationships/hdphoto" Target="../media/hdphoto15.wdp"/><Relationship Id="rId15" Type="http://schemas.openxmlformats.org/officeDocument/2006/relationships/image" Target="../media/image31.png"/><Relationship Id="rId23" Type="http://schemas.microsoft.com/office/2007/relationships/hdphoto" Target="../media/hdphoto6.wdp"/><Relationship Id="rId10" Type="http://schemas.microsoft.com/office/2007/relationships/hdphoto" Target="../media/hdphoto17.wdp"/><Relationship Id="rId19" Type="http://schemas.openxmlformats.org/officeDocument/2006/relationships/image" Target="../media/image12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microsoft.com/office/2007/relationships/hdphoto" Target="../media/hdphoto19.wdp"/><Relationship Id="rId22" Type="http://schemas.openxmlformats.org/officeDocument/2006/relationships/image" Target="../media/image11.png"/><Relationship Id="rId27" Type="http://schemas.microsoft.com/office/2007/relationships/hdphoto" Target="../media/hdphoto1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27.wdp"/><Relationship Id="rId18" Type="http://schemas.openxmlformats.org/officeDocument/2006/relationships/image" Target="../media/image12.png"/><Relationship Id="rId3" Type="http://schemas.openxmlformats.org/officeDocument/2006/relationships/image" Target="../media/image35.png"/><Relationship Id="rId7" Type="http://schemas.microsoft.com/office/2007/relationships/hdphoto" Target="../media/hdphoto24.wdp"/><Relationship Id="rId12" Type="http://schemas.openxmlformats.org/officeDocument/2006/relationships/image" Target="../media/image40.png"/><Relationship Id="rId17" Type="http://schemas.microsoft.com/office/2007/relationships/hdphoto" Target="../media/hdphoto14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microsoft.com/office/2007/relationships/hdphoto" Target="../media/hdphoto26.wdp"/><Relationship Id="rId5" Type="http://schemas.openxmlformats.org/officeDocument/2006/relationships/image" Target="../media/image36.png"/><Relationship Id="rId15" Type="http://schemas.microsoft.com/office/2007/relationships/hdphoto" Target="../media/hdphoto28.wdp"/><Relationship Id="rId10" Type="http://schemas.openxmlformats.org/officeDocument/2006/relationships/image" Target="../media/image39.png"/><Relationship Id="rId19" Type="http://schemas.openxmlformats.org/officeDocument/2006/relationships/image" Target="../media/image42.jpg"/><Relationship Id="rId4" Type="http://schemas.openxmlformats.org/officeDocument/2006/relationships/image" Target="../media/image2.jpeg"/><Relationship Id="rId9" Type="http://schemas.microsoft.com/office/2007/relationships/hdphoto" Target="../media/hdphoto25.wdp"/><Relationship Id="rId1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13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12" Type="http://schemas.microsoft.com/office/2007/relationships/hdphoto" Target="../media/hdphoto32.wdp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6" Type="http://schemas.microsoft.com/office/2007/relationships/hdphoto" Target="../media/hdphoto1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openxmlformats.org/officeDocument/2006/relationships/image" Target="../media/image2.jpeg"/><Relationship Id="rId15" Type="http://schemas.openxmlformats.org/officeDocument/2006/relationships/image" Target="../media/image24.png"/><Relationship Id="rId10" Type="http://schemas.microsoft.com/office/2007/relationships/hdphoto" Target="../media/hdphoto31.wdp"/><Relationship Id="rId4" Type="http://schemas.microsoft.com/office/2007/relationships/hdphoto" Target="../media/hdphoto29.wdp"/><Relationship Id="rId9" Type="http://schemas.openxmlformats.org/officeDocument/2006/relationships/image" Target="../media/image46.png"/><Relationship Id="rId14" Type="http://schemas.microsoft.com/office/2007/relationships/hdphoto" Target="../media/hdphoto3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4.png"/><Relationship Id="rId18" Type="http://schemas.openxmlformats.org/officeDocument/2006/relationships/image" Target="../media/image24.png"/><Relationship Id="rId3" Type="http://schemas.openxmlformats.org/officeDocument/2006/relationships/image" Target="../media/image2.jpeg"/><Relationship Id="rId7" Type="http://schemas.microsoft.com/office/2007/relationships/hdphoto" Target="../media/hdphoto34.wdp"/><Relationship Id="rId12" Type="http://schemas.openxmlformats.org/officeDocument/2006/relationships/image" Target="../media/image53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6" Type="http://schemas.microsoft.com/office/2007/relationships/hdphoto" Target="../media/hdphoto38.wdp"/><Relationship Id="rId20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microsoft.com/office/2007/relationships/hdphoto" Target="../media/hdphoto36.wdp"/><Relationship Id="rId5" Type="http://schemas.openxmlformats.org/officeDocument/2006/relationships/image" Target="../media/image49.jpg"/><Relationship Id="rId15" Type="http://schemas.openxmlformats.org/officeDocument/2006/relationships/image" Target="../media/image55.png"/><Relationship Id="rId10" Type="http://schemas.openxmlformats.org/officeDocument/2006/relationships/image" Target="../media/image52.png"/><Relationship Id="rId19" Type="http://schemas.microsoft.com/office/2007/relationships/hdphoto" Target="../media/hdphoto14.wdp"/><Relationship Id="rId4" Type="http://schemas.openxmlformats.org/officeDocument/2006/relationships/image" Target="../media/image12.png"/><Relationship Id="rId9" Type="http://schemas.microsoft.com/office/2007/relationships/hdphoto" Target="../media/hdphoto35.wdp"/><Relationship Id="rId14" Type="http://schemas.microsoft.com/office/2007/relationships/hdphoto" Target="../media/hdphoto37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0.wdp"/><Relationship Id="rId13" Type="http://schemas.openxmlformats.org/officeDocument/2006/relationships/image" Target="../media/image61.png"/><Relationship Id="rId18" Type="http://schemas.microsoft.com/office/2007/relationships/hdphoto" Target="../media/hdphoto44.wdp"/><Relationship Id="rId3" Type="http://schemas.openxmlformats.org/officeDocument/2006/relationships/image" Target="../media/image2.jpeg"/><Relationship Id="rId7" Type="http://schemas.openxmlformats.org/officeDocument/2006/relationships/image" Target="../media/image59.png"/><Relationship Id="rId12" Type="http://schemas.microsoft.com/office/2007/relationships/hdphoto" Target="../media/hdphoto41.wdp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6" Type="http://schemas.microsoft.com/office/2007/relationships/hdphoto" Target="../media/hdphoto43.wdp"/><Relationship Id="rId1" Type="http://schemas.openxmlformats.org/officeDocument/2006/relationships/slideLayout" Target="../slideLayouts/slideLayout7.xml"/><Relationship Id="rId6" Type="http://schemas.microsoft.com/office/2007/relationships/hdphoto" Target="../media/hdphoto39.wdp"/><Relationship Id="rId11" Type="http://schemas.openxmlformats.org/officeDocument/2006/relationships/image" Target="../media/image60.png"/><Relationship Id="rId5" Type="http://schemas.openxmlformats.org/officeDocument/2006/relationships/image" Target="../media/image58.png"/><Relationship Id="rId15" Type="http://schemas.openxmlformats.org/officeDocument/2006/relationships/image" Target="../media/image62.png"/><Relationship Id="rId10" Type="http://schemas.microsoft.com/office/2007/relationships/hdphoto" Target="../media/hdphoto6.wdp"/><Relationship Id="rId19" Type="http://schemas.openxmlformats.org/officeDocument/2006/relationships/image" Target="../media/image12.png"/><Relationship Id="rId4" Type="http://schemas.openxmlformats.org/officeDocument/2006/relationships/image" Target="../media/image57.png"/><Relationship Id="rId9" Type="http://schemas.openxmlformats.org/officeDocument/2006/relationships/image" Target="../media/image11.png"/><Relationship Id="rId14" Type="http://schemas.microsoft.com/office/2007/relationships/hdphoto" Target="../media/hdphoto4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47.wdp"/><Relationship Id="rId3" Type="http://schemas.openxmlformats.org/officeDocument/2006/relationships/image" Target="../media/image2.jpeg"/><Relationship Id="rId7" Type="http://schemas.microsoft.com/office/2007/relationships/hdphoto" Target="../media/hdphoto45.wdp"/><Relationship Id="rId12" Type="http://schemas.openxmlformats.org/officeDocument/2006/relationships/image" Target="../media/image68.png"/><Relationship Id="rId17" Type="http://schemas.microsoft.com/office/2007/relationships/hdphoto" Target="../media/hdphoto49.wdp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microsoft.com/office/2007/relationships/hdphoto" Target="../media/hdphoto46.wdp"/><Relationship Id="rId5" Type="http://schemas.openxmlformats.org/officeDocument/2006/relationships/image" Target="../media/image65.png"/><Relationship Id="rId15" Type="http://schemas.microsoft.com/office/2007/relationships/hdphoto" Target="../media/hdphoto48.wdp"/><Relationship Id="rId10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microsoft.com/office/2007/relationships/hdphoto" Target="../media/hdphoto14.wdp"/><Relationship Id="rId1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4347396" y="128566"/>
            <a:ext cx="6218392" cy="182563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190690"/>
              </p:ext>
            </p:extLst>
          </p:nvPr>
        </p:nvGraphicFramePr>
        <p:xfrm>
          <a:off x="404061" y="2747956"/>
          <a:ext cx="10151122" cy="45402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9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357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9035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068">
                <a:tc gridSpan="5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4955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4581051" y="469074"/>
            <a:ext cx="5913403" cy="1028632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6000" dirty="0">
                <a:solidFill>
                  <a:schemeClr val="accent2">
                    <a:lumMod val="50000"/>
                  </a:schemeClr>
                </a:solidFill>
                <a:latin typeface="Lobster 1.4" panose="02000506000000020003" pitchFamily="50" charset="0"/>
                <a:ea typeface="pastel" pitchFamily="2" charset="0"/>
              </a:rPr>
              <a:t>Septembre 2018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68394" y="4603225"/>
            <a:ext cx="1178683" cy="35152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6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Rentrée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271356" y="6050297"/>
            <a:ext cx="1223098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Automne</a:t>
            </a:r>
          </a:p>
        </p:txBody>
      </p:sp>
      <p:pic>
        <p:nvPicPr>
          <p:cNvPr id="2050" name="Picture 2" descr="Leaves and Rak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2592" y="5999938"/>
            <a:ext cx="918896" cy="646585"/>
          </a:xfrm>
          <a:prstGeom prst="rect">
            <a:avLst/>
          </a:prstGeom>
          <a:noFill/>
        </p:spPr>
      </p:pic>
      <p:sp>
        <p:nvSpPr>
          <p:cNvPr id="14" name="ZoneTexte 13"/>
          <p:cNvSpPr txBox="1"/>
          <p:nvPr/>
        </p:nvSpPr>
        <p:spPr>
          <a:xfrm>
            <a:off x="1857204" y="6050297"/>
            <a:ext cx="1384877" cy="659300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1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Photo de classe</a:t>
            </a:r>
          </a:p>
          <a:p>
            <a:pPr algn="ctr"/>
            <a:r>
              <a:rPr lang="fr-FR" sz="11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Célébration</a:t>
            </a:r>
          </a:p>
          <a:p>
            <a:endParaRPr lang="fr-FR" sz="1400" b="1" dirty="0">
              <a:solidFill>
                <a:schemeClr val="accent2">
                  <a:lumMod val="75000"/>
                </a:schemeClr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549329" y="6106066"/>
            <a:ext cx="1384877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Réunion de classe</a:t>
            </a:r>
          </a:p>
        </p:txBody>
      </p:sp>
      <p:pic>
        <p:nvPicPr>
          <p:cNvPr id="1030" name="Picture 6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257" y="6618842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06D2ABE-DC78-4A32-9F91-A841068ED0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600" y1="12600" x2="56200" y2="12800"/>
                        <a14:foregroundMark x1="49600" y1="11400" x2="66800" y2="10200"/>
                        <a14:foregroundMark x1="68000" y1="7800" x2="68800" y2="6000"/>
                        <a14:foregroundMark x1="67200" y1="13200" x2="74000" y2="2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10" y="4190242"/>
            <a:ext cx="549754" cy="54975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2EA1751-EFBF-4178-B53B-09090EC3C9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55" y="5656959"/>
            <a:ext cx="449108" cy="44910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C3EC263-8B63-4F3F-96B9-BE7973108E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061" y="150628"/>
            <a:ext cx="3761085" cy="252326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7730A9F-617C-477C-89EF-1DDB72B0B81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14" b="93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5" r="53996"/>
          <a:stretch/>
        </p:blipFill>
        <p:spPr>
          <a:xfrm>
            <a:off x="4398801" y="545712"/>
            <a:ext cx="762382" cy="236048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1F56D98-04C8-4525-A1DB-82EEA8FCDED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938" b="66895" l="14746" r="864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7219" r="11854" b="32106"/>
          <a:stretch/>
        </p:blipFill>
        <p:spPr>
          <a:xfrm>
            <a:off x="5201938" y="1319783"/>
            <a:ext cx="2035425" cy="1630056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1C298F84-12C1-44F6-99E6-6E9B92DEC5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807" b="98421" l="0" r="100000">
                        <a14:foregroundMark x1="58947" y1="33158" x2="83860" y2="4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550" y="1011015"/>
            <a:ext cx="2050300" cy="2050300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B1226571-6B7E-4452-B7B2-16FA51CF9F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9124" y1="35410" x2="26642" y2="15410"/>
                        <a14:foregroundMark x1="20073" y1="20328" x2="32117" y2="12131"/>
                        <a14:foregroundMark x1="32117" y1="12131" x2="48540" y2="9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8118" y="1528832"/>
            <a:ext cx="1237370" cy="1377365"/>
          </a:xfrm>
          <a:prstGeom prst="rect">
            <a:avLst/>
          </a:prstGeom>
        </p:spPr>
      </p:pic>
      <p:pic>
        <p:nvPicPr>
          <p:cNvPr id="19" name="Image 18" descr="Résultat de recherche d'images pour &quot;notebook png pen&quot;">
            <a:extLst>
              <a:ext uri="{FF2B5EF4-FFF2-40B4-BE49-F238E27FC236}">
                <a16:creationId xmlns:a16="http://schemas.microsoft.com/office/drawing/2014/main" id="{11B15EC1-D29D-4B83-AB69-72487CE2A952}"/>
              </a:ext>
            </a:extLst>
          </p:cNvPr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718" y="5558794"/>
            <a:ext cx="677764" cy="660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5DA3D63-F4CB-4E97-BC78-4E9AA7DCE9A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06" t="23326" r="27356" b="17957"/>
          <a:stretch/>
        </p:blipFill>
        <p:spPr>
          <a:xfrm>
            <a:off x="2935258" y="5868238"/>
            <a:ext cx="306823" cy="495613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A49B082-F812-45CC-B371-1F21168401A5}"/>
              </a:ext>
            </a:extLst>
          </p:cNvPr>
          <p:cNvSpPr txBox="1"/>
          <p:nvPr/>
        </p:nvSpPr>
        <p:spPr>
          <a:xfrm>
            <a:off x="850145" y="4636098"/>
            <a:ext cx="1423761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Noah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81E50B99-2CE5-465A-8D37-57AE4402B19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13195" y="4227212"/>
            <a:ext cx="449609" cy="495191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EFFAFF73-F7DB-4C6B-9EFF-5EF3C8494E0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250401" y="4954749"/>
            <a:ext cx="449609" cy="495191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3576186F-F6FF-4507-B1A9-235A48CC3995}"/>
              </a:ext>
            </a:extLst>
          </p:cNvPr>
          <p:cNvSpPr txBox="1"/>
          <p:nvPr/>
        </p:nvSpPr>
        <p:spPr>
          <a:xfrm>
            <a:off x="3252744" y="5336213"/>
            <a:ext cx="1423761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Guillaume</a:t>
            </a:r>
          </a:p>
        </p:txBody>
      </p:sp>
    </p:spTree>
    <p:extLst>
      <p:ext uri="{BB962C8B-B14F-4D97-AF65-F5344CB8AC3E}">
        <p14:creationId xmlns:p14="http://schemas.microsoft.com/office/powerpoint/2010/main" val="2997821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2"/>
          <p:cNvSpPr/>
          <p:nvPr/>
        </p:nvSpPr>
        <p:spPr>
          <a:xfrm>
            <a:off x="4095749" y="178399"/>
            <a:ext cx="6483951" cy="1825637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917785" y="385218"/>
            <a:ext cx="6483951" cy="1151523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6799" dirty="0">
                <a:solidFill>
                  <a:srgbClr val="EB6E19"/>
                </a:solidFill>
                <a:latin typeface="Lobster 1.4" panose="02000506000000020003" pitchFamily="50" charset="0"/>
                <a:ea typeface="pastel" pitchFamily="2" charset="0"/>
              </a:rPr>
              <a:t>Juin 2019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773637"/>
              </p:ext>
            </p:extLst>
          </p:nvPr>
        </p:nvGraphicFramePr>
        <p:xfrm>
          <a:off x="418928" y="2611611"/>
          <a:ext cx="10151122" cy="45448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9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357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9035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068">
                <a:tc gridSpan="5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EB6E19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EB6E19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EB6E19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9543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EB6E19"/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EB6E19"/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EB6E19"/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/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EB6E19"/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EB6E19"/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EB6E19"/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EB6E19"/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5989392" y="6134467"/>
            <a:ext cx="1653200" cy="25919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0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Eté – Fête de la musique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468491" y="5225601"/>
            <a:ext cx="2652392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Fête des pères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9217299" y="4390146"/>
            <a:ext cx="127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Pentecôte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643952" y="4376298"/>
            <a:ext cx="2652392" cy="443857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1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Journée de </a:t>
            </a:r>
          </a:p>
          <a:p>
            <a:pPr algn="ctr"/>
            <a:r>
              <a:rPr lang="fr-FR" sz="11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l’environnement</a:t>
            </a:r>
          </a:p>
        </p:txBody>
      </p:sp>
      <p:pic>
        <p:nvPicPr>
          <p:cNvPr id="23" name="Picture 6" descr="Afficher l'image d'origine">
            <a:extLst>
              <a:ext uri="{FF2B5EF4-FFF2-40B4-BE49-F238E27FC236}">
                <a16:creationId xmlns:a16="http://schemas.microsoft.com/office/drawing/2014/main" id="{F7CC997F-641B-4270-890F-8DC107F2F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761" y="5719886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ABBE575-7A09-474B-A090-8167F208E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28" y="178399"/>
            <a:ext cx="3551220" cy="235525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434B6FB-C2F8-4934-997A-575B2B26803A}"/>
              </a:ext>
            </a:extLst>
          </p:cNvPr>
          <p:cNvSpPr txBox="1"/>
          <p:nvPr/>
        </p:nvSpPr>
        <p:spPr>
          <a:xfrm>
            <a:off x="488342" y="5233568"/>
            <a:ext cx="1428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Lundi de Pentecôte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ABD3E07-F903-4301-8BE7-19B2019A3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646" r="95781">
                        <a14:foregroundMark x1="33698" y1="23704" x2="33698" y2="23704"/>
                        <a14:foregroundMark x1="53906" y1="13241" x2="53906" y2="13241"/>
                        <a14:foregroundMark x1="68333" y1="20926" x2="68333" y2="20926"/>
                        <a14:foregroundMark x1="71250" y1="39444" x2="71250" y2="39444"/>
                        <a14:foregroundMark x1="71354" y1="60926" x2="71354" y2="60926"/>
                        <a14:foregroundMark x1="65313" y1="77130" x2="65313" y2="77130"/>
                        <a14:foregroundMark x1="52552" y1="81667" x2="52552" y2="81667"/>
                        <a14:foregroundMark x1="38021" y1="82500" x2="38021" y2="82500"/>
                        <a14:foregroundMark x1="28333" y1="63148" x2="28333" y2="63148"/>
                        <a14:foregroundMark x1="25833" y1="44815" x2="25833" y2="4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439" y="5225601"/>
            <a:ext cx="1455553" cy="818749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B452AA1-201F-44C4-8529-1C866A02782C}"/>
              </a:ext>
            </a:extLst>
          </p:cNvPr>
          <p:cNvSpPr txBox="1"/>
          <p:nvPr/>
        </p:nvSpPr>
        <p:spPr>
          <a:xfrm>
            <a:off x="7497577" y="5225601"/>
            <a:ext cx="14289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1</a:t>
            </a:r>
            <a:r>
              <a:rPr lang="fr-FR" sz="1100" b="1" baseline="30000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ères</a:t>
            </a:r>
            <a:r>
              <a:rPr lang="fr-FR" sz="11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communions et baptêmes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93DDC6C-7AB0-4716-ABE4-575C54CE700D}"/>
              </a:ext>
            </a:extLst>
          </p:cNvPr>
          <p:cNvSpPr txBox="1"/>
          <p:nvPr/>
        </p:nvSpPr>
        <p:spPr>
          <a:xfrm>
            <a:off x="8926498" y="6105153"/>
            <a:ext cx="1653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CM1-CM2 Puy du Fou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AEA3D90-8FB3-4497-9E9C-389099B56B7C}"/>
              </a:ext>
            </a:extLst>
          </p:cNvPr>
          <p:cNvSpPr txBox="1"/>
          <p:nvPr/>
        </p:nvSpPr>
        <p:spPr>
          <a:xfrm>
            <a:off x="302034" y="6927260"/>
            <a:ext cx="17185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CM1-CM2 Puy du Fou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EE8372A-8B3F-401F-B8EA-1C8C71EB7409}"/>
              </a:ext>
            </a:extLst>
          </p:cNvPr>
          <p:cNvSpPr txBox="1"/>
          <p:nvPr/>
        </p:nvSpPr>
        <p:spPr>
          <a:xfrm>
            <a:off x="1726245" y="6933831"/>
            <a:ext cx="17185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CM1-CM2 Puy du Fou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B7C45C6-1BBD-482B-B24A-FAD5B834A525}"/>
              </a:ext>
            </a:extLst>
          </p:cNvPr>
          <p:cNvSpPr txBox="1"/>
          <p:nvPr/>
        </p:nvSpPr>
        <p:spPr>
          <a:xfrm>
            <a:off x="2643952" y="6881881"/>
            <a:ext cx="2652392" cy="274580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1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Matinée d’intégration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4ABC595-7C29-49E6-AEC0-FCEDE55894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399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3999" y="3971761"/>
            <a:ext cx="684226" cy="80907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D2BDBE1-A8D5-4AF1-BDE9-E24192ECDEFB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1" b="97222" l="10000" r="9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16898" y="3984818"/>
            <a:ext cx="581504" cy="73269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8494023-2976-43B7-A2C5-941083D7C99A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1" b="97222" l="10000" r="9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414" y="4605402"/>
            <a:ext cx="581504" cy="73269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6857EB3-EB3E-4B86-9005-1411813182BE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1" b="97222" l="10000" r="9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1368" y="4568099"/>
            <a:ext cx="581504" cy="732695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0C43059-B827-42E5-8E8D-763261EBFF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4960" y1="5412" x2="42190" y2="4381"/>
                        <a14:foregroundMark x1="31079" y1="1546" x2="43156" y2="1804"/>
                        <a14:foregroundMark x1="44444" y1="1804" x2="62319" y2="6701"/>
                        <a14:foregroundMark x1="93881" y1="72165" x2="90660" y2="83247"/>
                        <a14:foregroundMark x1="94847" y1="72680" x2="93237" y2="79124"/>
                        <a14:foregroundMark x1="90499" y1="22938" x2="91304" y2="22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444" y="6348232"/>
            <a:ext cx="750094" cy="468658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1F8D0CB-3A84-4958-A017-6292D723F9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9976" y1="59104" x2="28297" y2="85970"/>
                        <a14:foregroundMark x1="85851" y1="60896" x2="76019" y2="680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0941" y="6291612"/>
            <a:ext cx="724332" cy="581897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D9431DA1-DCFD-4210-A603-F8CAEF83AB0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231" b="94000" l="7077" r="98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091" y="4934446"/>
            <a:ext cx="732695" cy="732695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32FF4892-7113-435E-993D-93DA06F571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266" b="100000" l="406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24925" y="1048951"/>
            <a:ext cx="2079498" cy="1670647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4D349CEA-5ECB-4A4C-9E36-DC78CAB5222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894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185"/>
          <a:stretch/>
        </p:blipFill>
        <p:spPr>
          <a:xfrm>
            <a:off x="4033962" y="1288990"/>
            <a:ext cx="1628525" cy="1430091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0A8B86A6-3179-4A4A-8612-ED5C385C7FB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9538">
                        <a14:foregroundMark x1="7231" y1="62500" x2="8308" y2="84250"/>
                        <a14:foregroundMark x1="4462" y1="60750" x2="4462" y2="84250"/>
                        <a14:foregroundMark x1="72462" y1="12000" x2="88923" y2="12250"/>
                        <a14:foregroundMark x1="88615" y1="20500" x2="88923" y2="2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952" y="1258574"/>
            <a:ext cx="2621960" cy="1613514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B0B248EE-6886-4E90-8080-B03E121DB18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94" b="100000" l="0" r="100000">
                        <a14:foregroundMark x1="10000" y1="63428" x2="13625" y2="85512"/>
                        <a14:foregroundMark x1="31125" y1="68905" x2="33500" y2="84806"/>
                        <a14:foregroundMark x1="77625" y1="68905" x2="74875" y2="83216"/>
                        <a14:foregroundMark x1="94000" y1="66608" x2="89750" y2="86572"/>
                        <a14:foregroundMark x1="4875" y1="75265" x2="5000" y2="70671"/>
                        <a14:foregroundMark x1="18500" y1="92226" x2="18500" y2="92226"/>
                        <a14:foregroundMark x1="30000" y1="96643" x2="30000" y2="96643"/>
                        <a14:foregroundMark x1="41000" y1="95583" x2="41000" y2="95583"/>
                        <a14:foregroundMark x1="81375" y1="94523" x2="81375" y2="94523"/>
                        <a14:foregroundMark x1="92500" y1="97350" x2="92500" y2="97350"/>
                        <a14:foregroundMark x1="83500" y1="73498" x2="83500" y2="73498"/>
                        <a14:foregroundMark x1="83625" y1="80565" x2="83625" y2="80565"/>
                        <a14:foregroundMark x1="85625" y1="63781" x2="85625" y2="63781"/>
                        <a14:foregroundMark x1="67375" y1="67845" x2="67375" y2="67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310" y="1258574"/>
            <a:ext cx="1997403" cy="1413163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ED4F143A-0E8C-4C60-BCE8-4B2DC4486538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8519" b="75278" l="13177" r="54375">
                        <a14:foregroundMark x1="20156" y1="38981" x2="20156" y2="38981"/>
                        <a14:foregroundMark x1="22917" y1="21852" x2="22917" y2="21852"/>
                        <a14:foregroundMark x1="29688" y1="16019" x2="29688" y2="16019"/>
                        <a14:foregroundMark x1="37135" y1="12963" x2="37135" y2="12963"/>
                        <a14:foregroundMark x1="45885" y1="22037" x2="45885" y2="22037"/>
                        <a14:foregroundMark x1="49271" y1="35648" x2="49271" y2="35648"/>
                        <a14:foregroundMark x1="48750" y1="48241" x2="48750" y2="48241"/>
                        <a14:foregroundMark x1="45052" y1="62685" x2="45052" y2="62685"/>
                        <a14:foregroundMark x1="36094" y1="66204" x2="36094" y2="66204"/>
                        <a14:foregroundMark x1="25104" y1="63519" x2="25104" y2="63519"/>
                        <a14:foregroundMark x1="18958" y1="50370" x2="18958" y2="5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10" t="8078" r="45409" b="24090"/>
          <a:stretch/>
        </p:blipFill>
        <p:spPr>
          <a:xfrm>
            <a:off x="6778507" y="1265386"/>
            <a:ext cx="890849" cy="827410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A773A4D9-EE06-4DA2-9FE7-9057246DAB60}"/>
              </a:ext>
            </a:extLst>
          </p:cNvPr>
          <p:cNvSpPr txBox="1"/>
          <p:nvPr/>
        </p:nvSpPr>
        <p:spPr>
          <a:xfrm>
            <a:off x="6170117" y="4407104"/>
            <a:ext cx="1806264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Petits Princes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3F4CCEC1-E98C-4EAF-8C1B-8740FD831A7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52975" y1="9981" x2="52975" y2="9981"/>
                        <a14:foregroundMark x1="62572" y1="6026" x2="62572" y2="6026"/>
                        <a14:foregroundMark x1="70250" y1="31827" x2="70250" y2="31827"/>
                        <a14:foregroundMark x1="22649" y1="19774" x2="22649" y2="197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92523" y="3830933"/>
            <a:ext cx="1033397" cy="1053232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8FE96568-18DC-4EB0-97C7-28D5F0C8DA91}"/>
              </a:ext>
            </a:extLst>
          </p:cNvPr>
          <p:cNvSpPr txBox="1"/>
          <p:nvPr/>
        </p:nvSpPr>
        <p:spPr>
          <a:xfrm>
            <a:off x="449414" y="5372067"/>
            <a:ext cx="1423761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Ornella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9AD145EF-6D9B-42DF-B682-33EC8316ECC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385909" y="4798916"/>
            <a:ext cx="449609" cy="495191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D1F01DEA-3E11-461E-B0B6-A8ABBB8EF932}"/>
              </a:ext>
            </a:extLst>
          </p:cNvPr>
          <p:cNvSpPr txBox="1"/>
          <p:nvPr/>
        </p:nvSpPr>
        <p:spPr>
          <a:xfrm>
            <a:off x="416553" y="6738633"/>
            <a:ext cx="1423761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Jules B.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05635AF1-DA9A-4B00-BF62-B6A5CCC7079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68119" y="6432069"/>
            <a:ext cx="449609" cy="495191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B30E5EEF-8E57-4528-B0CB-6AF062FF456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818506" y="6402461"/>
            <a:ext cx="449609" cy="495191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EBF1400F-7808-491F-87FC-12202EACF030}"/>
              </a:ext>
            </a:extLst>
          </p:cNvPr>
          <p:cNvSpPr txBox="1"/>
          <p:nvPr/>
        </p:nvSpPr>
        <p:spPr>
          <a:xfrm>
            <a:off x="1842689" y="6734478"/>
            <a:ext cx="1423761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Jean-Eudes</a:t>
            </a:r>
          </a:p>
        </p:txBody>
      </p:sp>
    </p:spTree>
    <p:extLst>
      <p:ext uri="{BB962C8B-B14F-4D97-AF65-F5344CB8AC3E}">
        <p14:creationId xmlns:p14="http://schemas.microsoft.com/office/powerpoint/2010/main" val="376530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4181475" y="180193"/>
            <a:ext cx="6355430" cy="1620893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276725" y="360357"/>
            <a:ext cx="6260180" cy="1151523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6799" dirty="0">
                <a:solidFill>
                  <a:srgbClr val="EB6E19"/>
                </a:solidFill>
                <a:latin typeface="Lobster 1.4" panose="02000506000000020003" pitchFamily="50" charset="0"/>
                <a:ea typeface="pastel" pitchFamily="2" charset="0"/>
              </a:rPr>
              <a:t>Juillet 2019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287417"/>
              </p:ext>
            </p:extLst>
          </p:nvPr>
        </p:nvGraphicFramePr>
        <p:xfrm>
          <a:off x="294406" y="2747956"/>
          <a:ext cx="10103003" cy="48251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9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876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9035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jeudi</a:t>
                      </a:r>
                      <a:endParaRPr lang="fr-FR" sz="2600" b="1" dirty="0">
                        <a:solidFill>
                          <a:srgbClr val="EB6E19"/>
                        </a:solidFill>
                        <a:latin typeface="Cursive standard" pitchFamily="2" charset="0"/>
                      </a:endParaRP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709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EB6E19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EB6E19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EB6E19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7804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EB6E19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EB6E19"/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3321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7102">
                <a:tc gridSpan="7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extLst>
                  <a:ext uri="{0D108BD9-81ED-4DB2-BD59-A6C34878D82A}">
                    <a16:rowId xmlns:a16="http://schemas.microsoft.com/office/drawing/2014/main" val="1735221338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8925139" y="4426196"/>
            <a:ext cx="1472268" cy="35152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6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Fête nationale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469" y="3437046"/>
            <a:ext cx="449609" cy="49519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05D7A41-F5F8-43E1-B92B-08BCBEA66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84" y="167357"/>
            <a:ext cx="3822666" cy="251203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156186F-068D-40F0-8429-3AF52E17DF8F}"/>
              </a:ext>
            </a:extLst>
          </p:cNvPr>
          <p:cNvSpPr txBox="1"/>
          <p:nvPr/>
        </p:nvSpPr>
        <p:spPr>
          <a:xfrm>
            <a:off x="4577469" y="3787253"/>
            <a:ext cx="1404231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Mme Texier – CE1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768E550-4E2B-4A71-BC14-B0A968176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676" y="4044949"/>
            <a:ext cx="449609" cy="49519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710B95-A93B-4BC9-AD96-732D2F7A4781}"/>
              </a:ext>
            </a:extLst>
          </p:cNvPr>
          <p:cNvSpPr txBox="1"/>
          <p:nvPr/>
        </p:nvSpPr>
        <p:spPr>
          <a:xfrm>
            <a:off x="1647825" y="4464668"/>
            <a:ext cx="1662440" cy="274580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1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Mme </a:t>
            </a:r>
            <a:r>
              <a:rPr lang="fr-FR" sz="1100" b="1" dirty="0" err="1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Bonnesœur</a:t>
            </a:r>
            <a:r>
              <a:rPr lang="fr-FR" sz="11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– CE2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49C5E0C-F742-4E95-983F-7017296427C5}"/>
              </a:ext>
            </a:extLst>
          </p:cNvPr>
          <p:cNvSpPr txBox="1"/>
          <p:nvPr/>
        </p:nvSpPr>
        <p:spPr>
          <a:xfrm>
            <a:off x="1777676" y="3779837"/>
            <a:ext cx="1404231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Nuit à </a:t>
            </a:r>
            <a:r>
              <a:rPr lang="fr-FR" sz="1200" b="1" dirty="0" err="1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Saint-Ad</a:t>
            </a:r>
            <a:r>
              <a:rPr lang="fr-FR" sz="12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’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43C7D81-615E-40DE-82A8-E55CC1E3594D}"/>
              </a:ext>
            </a:extLst>
          </p:cNvPr>
          <p:cNvSpPr txBox="1"/>
          <p:nvPr/>
        </p:nvSpPr>
        <p:spPr>
          <a:xfrm>
            <a:off x="3068508" y="3822612"/>
            <a:ext cx="1552854" cy="274580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1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Brunch et fin de l’école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5634413-9A95-4CC0-86FD-493F7F8ACD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667" y1="17250" x2="79000" y2="1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282" y="3932237"/>
            <a:ext cx="821859" cy="54790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1F404DB-1010-49A7-A430-D10C3853C6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862" y="3288132"/>
            <a:ext cx="577903" cy="70148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91E72AE-A158-441B-9508-91F6F2DB88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28" b="100000" l="1386" r="100000">
                        <a14:foregroundMark x1="3986" y1="14653" x2="15425" y2="8226"/>
                        <a14:foregroundMark x1="6586" y1="57584" x2="6066" y2="93573"/>
                        <a14:foregroundMark x1="12305" y1="40103" x2="11265" y2="47558"/>
                        <a14:backgroundMark x1="18718" y1="72237" x2="22530" y2="68123"/>
                        <a14:backgroundMark x1="41594" y1="84576" x2="43328" y2="85347"/>
                        <a14:backgroundMark x1="2600" y1="56298" x2="2773" y2="77121"/>
                        <a14:backgroundMark x1="89255" y1="70180" x2="89255" y2="76607"/>
                        <a14:backgroundMark x1="2946" y1="2828" x2="2946" y2="28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5750" y="125546"/>
            <a:ext cx="3891723" cy="262370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DFF38C9-D80E-47F1-A8A1-E86909F8FF2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0069" y1="9554" x2="18078" y2="19745"/>
                        <a14:foregroundMark x1="55378" y1="17197" x2="55149" y2="3185"/>
                        <a14:foregroundMark x1="62471" y1="17834" x2="58352" y2="0"/>
                        <a14:foregroundMark x1="79863" y1="28025" x2="99542" y2="5096"/>
                        <a14:backgroundMark x1="3890" y1="37580" x2="37300" y2="44586"/>
                        <a14:backgroundMark x1="73227" y1="3185" x2="67963" y2="23567"/>
                        <a14:backgroundMark x1="98627" y1="12739" x2="99542" y2="1911"/>
                      </a14:backgroundRemoval>
                    </a14:imgEffect>
                  </a14:imgLayer>
                </a14:imgProps>
              </a:ext>
            </a:extLst>
          </a:blip>
          <a:srcRect l="33530"/>
          <a:stretch/>
        </p:blipFill>
        <p:spPr>
          <a:xfrm>
            <a:off x="7534807" y="1801086"/>
            <a:ext cx="2148377" cy="116118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A06B485-AE82-4381-B0A6-02518D190B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3629" y="1040357"/>
            <a:ext cx="1149001" cy="177072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33CE458-3D73-4FE5-B2DE-934FB70F6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49" y="4097192"/>
            <a:ext cx="449609" cy="495191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9F16FB4B-ED21-4C20-AEC6-8F7A38DA3F3A}"/>
              </a:ext>
            </a:extLst>
          </p:cNvPr>
          <p:cNvSpPr txBox="1"/>
          <p:nvPr/>
        </p:nvSpPr>
        <p:spPr>
          <a:xfrm>
            <a:off x="311623" y="4432010"/>
            <a:ext cx="1423761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Tom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5F67F0C-3D99-43D7-91FB-F8B201D4D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675" y="4769079"/>
            <a:ext cx="449609" cy="495191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68D4BC67-9FCF-4D10-A830-94236473C53A}"/>
              </a:ext>
            </a:extLst>
          </p:cNvPr>
          <p:cNvSpPr txBox="1"/>
          <p:nvPr/>
        </p:nvSpPr>
        <p:spPr>
          <a:xfrm>
            <a:off x="1672052" y="5104782"/>
            <a:ext cx="1423761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 err="1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Anthonin</a:t>
            </a:r>
            <a:endParaRPr lang="fr-FR" sz="1400" b="1" dirty="0">
              <a:solidFill>
                <a:srgbClr val="EB6E19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pic>
        <p:nvPicPr>
          <p:cNvPr id="24" name="Picture 6" descr="Afficher l'image d'origine">
            <a:extLst>
              <a:ext uri="{FF2B5EF4-FFF2-40B4-BE49-F238E27FC236}">
                <a16:creationId xmlns:a16="http://schemas.microsoft.com/office/drawing/2014/main" id="{D3F673F3-DC37-4C50-AA36-8D7BEAB77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694" y="3476642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12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à coins arrondis 11"/>
          <p:cNvSpPr/>
          <p:nvPr/>
        </p:nvSpPr>
        <p:spPr>
          <a:xfrm>
            <a:off x="3762375" y="180194"/>
            <a:ext cx="6503047" cy="1505732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8045724"/>
              </p:ext>
            </p:extLst>
          </p:nvPr>
        </p:nvGraphicFramePr>
        <p:xfrm>
          <a:off x="162419" y="2483965"/>
          <a:ext cx="10199241" cy="47848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9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954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076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93108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5459">
                <a:tc gridSpan="2">
                  <a:txBody>
                    <a:bodyPr/>
                    <a:lstStyle/>
                    <a:p>
                      <a:endParaRPr lang="fr-FR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EB6E19"/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3857625" y="240981"/>
            <a:ext cx="6407797" cy="1151523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6799" dirty="0">
                <a:solidFill>
                  <a:srgbClr val="EB6E19"/>
                </a:solidFill>
                <a:latin typeface="Lobster 1.4" panose="02000506000000020003" pitchFamily="50" charset="0"/>
                <a:ea typeface="pastel" pitchFamily="2" charset="0"/>
              </a:rPr>
              <a:t>Août 2019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975C82B-8D17-4653-B77E-2D72FFAF3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19" y="180193"/>
            <a:ext cx="3413516" cy="230377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2A99A10-80E0-4005-91F7-D968C4B04E16}"/>
              </a:ext>
            </a:extLst>
          </p:cNvPr>
          <p:cNvSpPr txBox="1"/>
          <p:nvPr/>
        </p:nvSpPr>
        <p:spPr>
          <a:xfrm>
            <a:off x="3171825" y="5416796"/>
            <a:ext cx="1326684" cy="35152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6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Assomption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3B64A6C-ABC7-4FE5-829D-7E16B2B131B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21" b="97222" l="10000" r="9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4431" y="4811381"/>
            <a:ext cx="581504" cy="73269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19F0C97-0168-4B57-BE3B-867B21EF97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31" b="97860" l="282" r="98871">
                        <a14:foregroundMark x1="25053" y1="35603" x2="25053" y2="70623"/>
                        <a14:foregroundMark x1="28652" y1="13619" x2="35074" y2="32879"/>
                        <a14:foregroundMark x1="48130" y1="18288" x2="49259" y2="92023"/>
                        <a14:foregroundMark x1="34298" y1="91245" x2="3529" y2="91051"/>
                        <a14:foregroundMark x1="37685" y1="58171" x2="33239" y2="75292"/>
                        <a14:foregroundMark x1="60550" y1="67899" x2="60833" y2="68288"/>
                        <a14:foregroundMark x1="62103" y1="86576" x2="62103" y2="86576"/>
                        <a14:foregroundMark x1="74241" y1="86187" x2="74241" y2="86187"/>
                        <a14:foregroundMark x1="72689" y1="64981" x2="72689" y2="64981"/>
                        <a14:foregroundMark x1="84474" y1="64202" x2="84474" y2="64202"/>
                        <a14:foregroundMark x1="94284" y1="55253" x2="94284" y2="55253"/>
                        <a14:foregroundMark x1="93084" y1="50973" x2="93084" y2="50973"/>
                        <a14:foregroundMark x1="89061" y1="48054" x2="89061" y2="48054"/>
                        <a14:foregroundMark x1="91743" y1="73152" x2="91743" y2="73152"/>
                        <a14:foregroundMark x1="98236" y1="61868" x2="98236" y2="61868"/>
                        <a14:foregroundMark x1="97812" y1="61284" x2="97812" y2="61284"/>
                        <a14:foregroundMark x1="74100" y1="54475" x2="74100" y2="54475"/>
                        <a14:foregroundMark x1="73465" y1="41634" x2="75794" y2="42996"/>
                        <a14:foregroundMark x1="76641" y1="49611" x2="77982" y2="55253"/>
                        <a14:foregroundMark x1="77135" y1="56615" x2="75300" y2="63035"/>
                        <a14:foregroundMark x1="75300" y1="63230" x2="72689" y2="62646"/>
                        <a14:foregroundMark x1="72265" y1="57393" x2="71983" y2="50778"/>
                        <a14:foregroundMark x1="75371" y1="65175" x2="76994" y2="61089"/>
                        <a14:foregroundMark x1="77064" y1="80545" x2="79040" y2="76265"/>
                        <a14:foregroundMark x1="89697" y1="85992" x2="89697" y2="85992"/>
                        <a14:foregroundMark x1="60762" y1="42412" x2="60833" y2="47860"/>
                        <a14:foregroundMark x1="27805" y1="11284" x2="26394" y2="12257"/>
                        <a14:foregroundMark x1="22442" y1="52724" x2="23359" y2="77821"/>
                        <a14:foregroundMark x1="27805" y1="57004" x2="27382" y2="71401"/>
                        <a14:foregroundMark x1="13338" y1="53696" x2="13338" y2="53696"/>
                        <a14:foregroundMark x1="38814" y1="29183" x2="40155" y2="31907"/>
                        <a14:backgroundMark x1="8186" y1="54475" x2="8186" y2="54475"/>
                        <a14:backgroundMark x1="7057" y1="66342" x2="7057" y2="66342"/>
                        <a14:backgroundMark x1="11644" y1="72374" x2="11644" y2="72374"/>
                        <a14:backgroundMark x1="13620" y1="58949" x2="13620" y2="589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1185" y="907383"/>
            <a:ext cx="4814185" cy="174628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B7D5AC1-55D2-46A2-BF3C-9131AB6C8C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0183" y1="38356" x2="90183" y2="383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85370" y="1392503"/>
            <a:ext cx="1580056" cy="115152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670A1CF-BCEB-4ACA-9E20-CD8631E97C60}"/>
              </a:ext>
            </a:extLst>
          </p:cNvPr>
          <p:cNvSpPr txBox="1"/>
          <p:nvPr/>
        </p:nvSpPr>
        <p:spPr>
          <a:xfrm>
            <a:off x="5824845" y="6933577"/>
            <a:ext cx="1423761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Elise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9AF00DC-7AE9-41C2-BE79-8251D21013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9443" y="6567403"/>
            <a:ext cx="449609" cy="49519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7EE26B0-C63E-46FD-9995-1DFE990B0C9B}"/>
              </a:ext>
            </a:extLst>
          </p:cNvPr>
          <p:cNvSpPr txBox="1"/>
          <p:nvPr/>
        </p:nvSpPr>
        <p:spPr>
          <a:xfrm>
            <a:off x="1570670" y="6181742"/>
            <a:ext cx="1423761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 err="1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Leyya</a:t>
            </a:r>
            <a:endParaRPr lang="fr-FR" sz="1400" b="1" dirty="0">
              <a:solidFill>
                <a:srgbClr val="EB6E19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3517920-0768-4DF8-9B9A-8A33E3F576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44372" y="5811658"/>
            <a:ext cx="449609" cy="49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45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4220308" y="178400"/>
            <a:ext cx="6359394" cy="174293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24EC8D4D-63BD-4533-9CC2-8BE192548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7800" y1="30528" x2="18800" y2="70450"/>
                        <a14:foregroundMark x1="38800" y1="12720" x2="37400" y2="64384"/>
                        <a14:foregroundMark x1="66000" y1="32290" x2="67000" y2="71037"/>
                        <a14:foregroundMark x1="76400" y1="20548" x2="76800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60" y="1063170"/>
            <a:ext cx="2255231" cy="230484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220308" y="601989"/>
            <a:ext cx="6345482" cy="1028632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6000" dirty="0">
                <a:solidFill>
                  <a:schemeClr val="accent2">
                    <a:lumMod val="50000"/>
                  </a:schemeClr>
                </a:solidFill>
                <a:latin typeface="Lobster 1.4" panose="02000506000000020003" pitchFamily="50" charset="0"/>
                <a:ea typeface="pastel" pitchFamily="2" charset="0"/>
              </a:rPr>
              <a:t>Octobre 2018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050578"/>
              </p:ext>
            </p:extLst>
          </p:nvPr>
        </p:nvGraphicFramePr>
        <p:xfrm>
          <a:off x="210215" y="2893925"/>
          <a:ext cx="10103003" cy="47588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9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876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11983"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9996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9462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6096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3045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9147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31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106912" marR="106912" marT="50397" marB="5039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4068">
                <a:tc gridSpan="7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extLst>
                  <a:ext uri="{0D108BD9-81ED-4DB2-BD59-A6C34878D82A}">
                    <a16:rowId xmlns:a16="http://schemas.microsoft.com/office/drawing/2014/main" val="1677226340"/>
                  </a:ext>
                </a:extLst>
              </a:tr>
            </a:tbl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3248054" y="6496188"/>
            <a:ext cx="1236183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Halloween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10215" y="4420467"/>
            <a:ext cx="2438994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4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Semaine du goût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613838" y="4420467"/>
            <a:ext cx="1423761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Arthur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484237" y="4439217"/>
            <a:ext cx="1444615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4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Semaine du goût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877232" y="4439217"/>
            <a:ext cx="1498258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4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Semaine du goût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7564702" y="5237310"/>
            <a:ext cx="1279059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VACANCES</a:t>
            </a:r>
          </a:p>
        </p:txBody>
      </p:sp>
      <p:pic>
        <p:nvPicPr>
          <p:cNvPr id="17" name="Picture 6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105" y="4773705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638B24C-3A39-46D6-8982-4CA1392EE7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273" y="195821"/>
            <a:ext cx="3869559" cy="2563379"/>
          </a:xfrm>
          <a:prstGeom prst="rect">
            <a:avLst/>
          </a:prstGeom>
        </p:spPr>
      </p:pic>
      <p:pic>
        <p:nvPicPr>
          <p:cNvPr id="31" name="Image 30" descr="Résultat de recherche d'images pour &quot;animals forest png&quot;">
            <a:extLst>
              <a:ext uri="{FF2B5EF4-FFF2-40B4-BE49-F238E27FC236}">
                <a16:creationId xmlns:a16="http://schemas.microsoft.com/office/drawing/2014/main" id="{695D742D-5AE5-43E4-A6AE-EB5711D2361F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127" y="2014680"/>
            <a:ext cx="2453776" cy="926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DE9834B7-F3B3-40A3-B256-A4A70339B0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6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24722" y="1404452"/>
            <a:ext cx="1398519" cy="1622282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EC2B2474-7B63-4AA5-BAED-BF559A2FFD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7757" y="5805259"/>
            <a:ext cx="1431258" cy="1251328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0DEFB31D-46D1-409C-B50C-FF62327F21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52873" y="4759963"/>
            <a:ext cx="449609" cy="495191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481CC3AF-663D-4216-AF3A-9E63DADCBA84}"/>
              </a:ext>
            </a:extLst>
          </p:cNvPr>
          <p:cNvSpPr txBox="1"/>
          <p:nvPr/>
        </p:nvSpPr>
        <p:spPr>
          <a:xfrm>
            <a:off x="8757786" y="5166471"/>
            <a:ext cx="1626301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4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Mme Magnan - CP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9EF491B-3501-49B5-A570-D6AB68DD7D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68443" y="4039812"/>
            <a:ext cx="449609" cy="495191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6AB84107-062A-451F-8BD6-310EC4C5ED20}"/>
              </a:ext>
            </a:extLst>
          </p:cNvPr>
          <p:cNvSpPr txBox="1"/>
          <p:nvPr/>
        </p:nvSpPr>
        <p:spPr>
          <a:xfrm>
            <a:off x="7332278" y="5065931"/>
            <a:ext cx="1423761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Jeanne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4F85CF7-6A58-412E-BE0B-D6D748B563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39897" y="4778158"/>
            <a:ext cx="449609" cy="495191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75E08F57-7CBD-4C0C-B615-D0AB087F677F}"/>
              </a:ext>
            </a:extLst>
          </p:cNvPr>
          <p:cNvSpPr txBox="1"/>
          <p:nvPr/>
        </p:nvSpPr>
        <p:spPr>
          <a:xfrm>
            <a:off x="1613838" y="5876247"/>
            <a:ext cx="1423761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Antoine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7F6A8D84-555B-4E85-8001-ABED034315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68443" y="5521743"/>
            <a:ext cx="449609" cy="495191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2CA6FA0-906A-48B0-B7D6-1F8746842D95}"/>
              </a:ext>
            </a:extLst>
          </p:cNvPr>
          <p:cNvSpPr txBox="1"/>
          <p:nvPr/>
        </p:nvSpPr>
        <p:spPr>
          <a:xfrm>
            <a:off x="5916136" y="3745606"/>
            <a:ext cx="1423761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Olympe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839DCE3A-DF10-45F6-909B-993B154613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71736" y="3393921"/>
            <a:ext cx="449609" cy="495191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D3396F9F-898C-4222-8106-03313ECD3988}"/>
              </a:ext>
            </a:extLst>
          </p:cNvPr>
          <p:cNvSpPr txBox="1"/>
          <p:nvPr/>
        </p:nvSpPr>
        <p:spPr>
          <a:xfrm>
            <a:off x="190077" y="3728739"/>
            <a:ext cx="1423761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Nora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8D144C47-EB77-4189-9549-C6051AE53D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1695" y="3413924"/>
            <a:ext cx="449609" cy="49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89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3690070" y="178399"/>
            <a:ext cx="6889632" cy="1369658"/>
          </a:xfrm>
          <a:prstGeom prst="roundRect">
            <a:avLst/>
          </a:prstGeo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3847269" y="321618"/>
            <a:ext cx="6732433" cy="1028632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6000" dirty="0">
                <a:solidFill>
                  <a:schemeClr val="accent2">
                    <a:lumMod val="50000"/>
                  </a:schemeClr>
                </a:solidFill>
                <a:latin typeface="Lobster 1.4" panose="02000506000000020003" pitchFamily="50" charset="0"/>
                <a:ea typeface="pastel" pitchFamily="2" charset="0"/>
              </a:rPr>
              <a:t>Novembre 2018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9620319"/>
              </p:ext>
            </p:extLst>
          </p:nvPr>
        </p:nvGraphicFramePr>
        <p:xfrm>
          <a:off x="328752" y="2511511"/>
          <a:ext cx="10170923" cy="47831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8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82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82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82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8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569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823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57110"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5211">
                <a:tc gridSpan="3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5211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5211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5211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5211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4780535" y="3520236"/>
            <a:ext cx="1089181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Toussaint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689" y="3902480"/>
            <a:ext cx="684901" cy="657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9232317" y="4355514"/>
            <a:ext cx="1089181" cy="38230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Armistice</a:t>
            </a:r>
          </a:p>
        </p:txBody>
      </p:sp>
      <p:pic>
        <p:nvPicPr>
          <p:cNvPr id="13" name="Picture 6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302" y="6559306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1576482" y="5996505"/>
            <a:ext cx="1738261" cy="47463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Journée des droits de l’enfant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3180892" y="5996505"/>
            <a:ext cx="1599642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Thanksgiving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F3115B3-41C3-4A8B-B48D-B01401D20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520" y="175813"/>
            <a:ext cx="3275415" cy="2206741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FBC6F65-35A4-4AC2-BF1C-0984820ABD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98222">
                        <a14:foregroundMark x1="59556" y1="59032" x2="59556" y2="69677"/>
                        <a14:foregroundMark x1="8444" y1="87823" x2="13556" y2="94516"/>
                        <a14:foregroundMark x1="20111" y1="81210" x2="23778" y2="83871"/>
                        <a14:foregroundMark x1="24000" y1="90484" x2="26000" y2="92500"/>
                        <a14:foregroundMark x1="87333" y1="92016" x2="90111" y2="88790"/>
                        <a14:foregroundMark x1="78333" y1="85081" x2="76778" y2="88145"/>
                        <a14:foregroundMark x1="93222" y1="84435" x2="95222" y2="86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815"/>
          <a:stretch/>
        </p:blipFill>
        <p:spPr>
          <a:xfrm>
            <a:off x="4470271" y="1088393"/>
            <a:ext cx="1711977" cy="1561121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9752822-9872-4382-93EF-F9C03238A0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227" b="95887" l="3723" r="964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566"/>
          <a:stretch/>
        </p:blipFill>
        <p:spPr>
          <a:xfrm>
            <a:off x="6262383" y="1265362"/>
            <a:ext cx="2278716" cy="1522012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3D66E50A-3302-43FC-BD40-EC7F505187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088" b="52459" l="46667" r="974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90" t="19828" b="46919"/>
          <a:stretch/>
        </p:blipFill>
        <p:spPr>
          <a:xfrm flipH="1">
            <a:off x="8287698" y="1119294"/>
            <a:ext cx="2547074" cy="11747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4F8AA451-BD06-4B0A-869D-A5FF2BA237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4310" y="5623227"/>
            <a:ext cx="1076325" cy="55245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A9DAFCC-5F5F-4B88-AB16-FC26DD807F6D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21" b="97222" l="10000" r="9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9131" y="3060557"/>
            <a:ext cx="581504" cy="73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06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2"/>
          <p:cNvSpPr/>
          <p:nvPr/>
        </p:nvSpPr>
        <p:spPr>
          <a:xfrm>
            <a:off x="4190162" y="178399"/>
            <a:ext cx="6389539" cy="18256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4630263" y="464739"/>
            <a:ext cx="5782250" cy="1151523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6600" dirty="0">
                <a:solidFill>
                  <a:srgbClr val="478FD1"/>
                </a:solidFill>
                <a:latin typeface="Lobster 1.4" panose="02000506000000020003" pitchFamily="50" charset="0"/>
                <a:ea typeface="pastel" pitchFamily="2" charset="0"/>
              </a:rPr>
              <a:t>Décembre 2018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6653035"/>
              </p:ext>
            </p:extLst>
          </p:nvPr>
        </p:nvGraphicFramePr>
        <p:xfrm>
          <a:off x="191959" y="2830160"/>
          <a:ext cx="10103004" cy="44393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9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38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3809">
                  <a:extLst>
                    <a:ext uri="{9D8B030D-6E8A-4147-A177-3AD203B41FA5}">
                      <a16:colId xmlns:a16="http://schemas.microsoft.com/office/drawing/2014/main" val="2860877084"/>
                    </a:ext>
                  </a:extLst>
                </a:gridCol>
              </a:tblGrid>
              <a:tr h="669035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068">
                <a:tc gridSpan="5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478FD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478FD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478FD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478FD1"/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478FD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478FD1"/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478FD1"/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478FD1"/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C00000"/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6241426" y="6115383"/>
            <a:ext cx="1268329" cy="413079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Hiver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377898" y="5415635"/>
            <a:ext cx="1481454" cy="38230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VACANCES</a:t>
            </a:r>
          </a:p>
        </p:txBody>
      </p:sp>
      <p:pic>
        <p:nvPicPr>
          <p:cNvPr id="15" name="Picture 6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333" y="5828731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5675233" y="5436404"/>
            <a:ext cx="1839225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Marché de Noël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0" y="4609836"/>
            <a:ext cx="1839225" cy="443857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1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Journée des personnes handicapées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0063945-8700-48E0-833A-0B325DACF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667" y1="48953" x2="50667" y2="48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670" y="5873605"/>
            <a:ext cx="790210" cy="75508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D7F1C62-79D1-4A31-A47D-A9E11FF4B1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3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012" y="6452348"/>
            <a:ext cx="878175" cy="96464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979661" y="6961019"/>
            <a:ext cx="1262875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Noël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C0DAE35-265F-406D-BE77-A9B69333BF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960" y="136057"/>
            <a:ext cx="3861240" cy="256645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BEE79C9-617E-423F-BEEA-01BE13C4B6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5459" y1="50284" x2="16908" y2="43750"/>
                        <a14:foregroundMark x1="45411" y1="6818" x2="57005" y2="6250"/>
                        <a14:foregroundMark x1="54589" y1="5398" x2="57488" y2="5398"/>
                        <a14:foregroundMark x1="49758" y1="5398" x2="54589" y2="53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6018" y="991113"/>
            <a:ext cx="1178482" cy="200399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C001E316-A4AA-408B-B0CC-DB0D55190D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789" y="1357948"/>
            <a:ext cx="1839225" cy="1839225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2DDAD50E-E14A-4843-8569-6E52DBB3F3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7179" y1="81967" x2="59487" y2="81967"/>
                        <a14:foregroundMark x1="45128" y1="81148" x2="47179" y2="79918"/>
                        <a14:foregroundMark x1="45641" y1="79098" x2="56410" y2="79508"/>
                        <a14:foregroundMark x1="47179" y1="77869" x2="63077" y2="77869"/>
                        <a14:foregroundMark x1="44103" y1="34016" x2="81538" y2="62705"/>
                        <a14:foregroundMark x1="52821" y1="30738" x2="81026" y2="57787"/>
                        <a14:foregroundMark x1="57436" y1="25410" x2="85641" y2="60246"/>
                        <a14:foregroundMark x1="53333" y1="26230" x2="70256" y2="57787"/>
                        <a14:foregroundMark x1="53846" y1="19672" x2="66667" y2="61066"/>
                        <a14:foregroundMark x1="44615" y1="27049" x2="37436" y2="590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39615" y="1357948"/>
            <a:ext cx="1296564" cy="1622367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0DEAC700-1F71-490D-835F-378C694C5A9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5882" y1="24419" x2="5882" y2="24419"/>
                        <a14:foregroundMark x1="3030" y1="43605" x2="3030" y2="43605"/>
                        <a14:foregroundMark x1="12121" y1="22674" x2="13012" y2="21512"/>
                        <a14:foregroundMark x1="18895" y1="19767" x2="18895" y2="19767"/>
                        <a14:foregroundMark x1="23708" y1="27326" x2="23708" y2="27326"/>
                        <a14:foregroundMark x1="14439" y1="69186" x2="14439" y2="69186"/>
                        <a14:foregroundMark x1="10873" y1="66279" x2="10873" y2="66279"/>
                        <a14:foregroundMark x1="8200" y1="56395" x2="8200" y2="56395"/>
                        <a14:foregroundMark x1="21925" y1="66860" x2="33333" y2="58721"/>
                        <a14:foregroundMark x1="6952" y1="33721" x2="19430" y2="48837"/>
                        <a14:foregroundMark x1="33155" y1="82558" x2="37077" y2="70349"/>
                        <a14:foregroundMark x1="69162" y1="67442" x2="81462" y2="66860"/>
                        <a14:foregroundMark x1="74153" y1="70349" x2="81105" y2="74419"/>
                        <a14:foregroundMark x1="76292" y1="70349" x2="83244" y2="76744"/>
                        <a14:foregroundMark x1="62745" y1="51744" x2="66132" y2="35465"/>
                        <a14:foregroundMark x1="84670" y1="20349" x2="84670" y2="20349"/>
                        <a14:foregroundMark x1="89483" y1="13372" x2="89483" y2="13372"/>
                        <a14:foregroundMark x1="97148" y1="22674" x2="97148" y2="22674"/>
                        <a14:foregroundMark x1="92157" y1="48837" x2="92157" y2="48837"/>
                        <a14:foregroundMark x1="90196" y1="29651" x2="90196" y2="29651"/>
                        <a14:foregroundMark x1="82531" y1="43605" x2="86096" y2="337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5801" y="1594331"/>
            <a:ext cx="3040306" cy="932144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DE2E411B-A085-48B2-8324-2573BAAD0BB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66279" y1="71795" x2="88372" y2="83761"/>
                        <a14:foregroundMark x1="75581" y1="58974" x2="69767" y2="51282"/>
                        <a14:foregroundMark x1="66279" y1="40171" x2="66279" y2="17949"/>
                        <a14:foregroundMark x1="25581" y1="31624" x2="27907" y2="25641"/>
                        <a14:foregroundMark x1="32558" y1="23077" x2="29070" y2="8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2288" y="5035619"/>
            <a:ext cx="407941" cy="554990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D45185FF-B308-4283-BD86-5C0CEBC3C79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31293" y="4259975"/>
            <a:ext cx="449609" cy="495191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029AF026-D776-48FE-BE3A-6A957682EA45}"/>
              </a:ext>
            </a:extLst>
          </p:cNvPr>
          <p:cNvSpPr txBox="1"/>
          <p:nvPr/>
        </p:nvSpPr>
        <p:spPr>
          <a:xfrm>
            <a:off x="7233051" y="4706088"/>
            <a:ext cx="1626301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Mr </a:t>
            </a:r>
            <a:r>
              <a:rPr lang="fr-FR" sz="1400" b="1" dirty="0" err="1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Jouault</a:t>
            </a:r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– CM2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D351F99-EA51-476F-B6D2-CE5DF50D5E1A}"/>
              </a:ext>
            </a:extLst>
          </p:cNvPr>
          <p:cNvSpPr txBox="1"/>
          <p:nvPr/>
        </p:nvSpPr>
        <p:spPr>
          <a:xfrm>
            <a:off x="4254887" y="4677386"/>
            <a:ext cx="1839225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Atelier de Noël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E891974A-D99A-42D6-8B24-18382B5E7E2B}"/>
              </a:ext>
            </a:extLst>
          </p:cNvPr>
          <p:cNvSpPr txBox="1"/>
          <p:nvPr/>
        </p:nvSpPr>
        <p:spPr>
          <a:xfrm>
            <a:off x="1396740" y="5383676"/>
            <a:ext cx="1839225" cy="443857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05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Atelier de Noël</a:t>
            </a:r>
          </a:p>
          <a:p>
            <a:pPr algn="ctr"/>
            <a:r>
              <a:rPr lang="fr-FR" sz="105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Chorale de Noël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612E1B99-A560-4BBA-8F8B-EE3E75AC857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backgroundMark x1="6289" y1="14208" x2="8805" y2="4372"/>
                        <a14:backgroundMark x1="11321" y1="3825" x2="99371" y2="5464"/>
                        <a14:backgroundMark x1="3774" y1="31694" x2="6289" y2="76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5259" y="4235213"/>
            <a:ext cx="449609" cy="517475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7BE869C6-0E47-4EE1-BA8C-DF2D47F6E69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backgroundMark x1="6289" y1="14208" x2="8805" y2="4372"/>
                        <a14:backgroundMark x1="11321" y1="3825" x2="99371" y2="5464"/>
                        <a14:backgroundMark x1="3774" y1="31694" x2="6289" y2="76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0969" y="5064654"/>
            <a:ext cx="284870" cy="327869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B3751EEF-C6DD-4896-AB98-603AC8997A80}"/>
              </a:ext>
            </a:extLst>
          </p:cNvPr>
          <p:cNvSpPr txBox="1"/>
          <p:nvPr/>
        </p:nvSpPr>
        <p:spPr>
          <a:xfrm>
            <a:off x="4422935" y="6172446"/>
            <a:ext cx="1554958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Célébration</a:t>
            </a: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96F57C92-76B7-491E-A780-E6F34F076DDF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06" t="23326" r="27356" b="17957"/>
          <a:stretch/>
        </p:blipFill>
        <p:spPr>
          <a:xfrm>
            <a:off x="4493806" y="5809866"/>
            <a:ext cx="358278" cy="578729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815DF544-E183-4E1F-A267-6C43EA952A6E}"/>
              </a:ext>
            </a:extLst>
          </p:cNvPr>
          <p:cNvSpPr txBox="1"/>
          <p:nvPr/>
        </p:nvSpPr>
        <p:spPr>
          <a:xfrm>
            <a:off x="9136855" y="6932913"/>
            <a:ext cx="1554958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Lundi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368DFD0-AAA3-46B4-9AFF-7BE31499515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9167" l="0" r="100000">
                        <a14:foregroundMark x1="12800" y1="45556" x2="15467" y2="41944"/>
                        <a14:foregroundMark x1="16800" y1="41111" x2="21067" y2="29444"/>
                        <a14:foregroundMark x1="20533" y1="26944" x2="20800" y2="18611"/>
                        <a14:foregroundMark x1="21333" y1="17778" x2="25067" y2="15556"/>
                        <a14:foregroundMark x1="26667" y1="14722" x2="28267" y2="14722"/>
                        <a14:foregroundMark x1="29333" y1="14722" x2="29333" y2="14722"/>
                        <a14:foregroundMark x1="34667" y1="16111" x2="34667" y2="16111"/>
                        <a14:foregroundMark x1="36000" y1="20833" x2="36000" y2="20833"/>
                        <a14:foregroundMark x1="37067" y1="23889" x2="37067" y2="23889"/>
                        <a14:foregroundMark x1="37067" y1="26111" x2="36533" y2="27778"/>
                        <a14:foregroundMark x1="36000" y1="31111" x2="35733" y2="31944"/>
                        <a14:foregroundMark x1="35733" y1="34722" x2="35733" y2="34722"/>
                        <a14:foregroundMark x1="34933" y1="36111" x2="34933" y2="36111"/>
                        <a14:foregroundMark x1="34133" y1="36667" x2="34133" y2="36667"/>
                        <a14:foregroundMark x1="41333" y1="39722" x2="42400" y2="39167"/>
                        <a14:foregroundMark x1="42667" y1="38056" x2="42667" y2="38056"/>
                        <a14:foregroundMark x1="43200" y1="37222" x2="44000" y2="36111"/>
                        <a14:foregroundMark x1="44267" y1="35556" x2="45067" y2="32500"/>
                        <a14:foregroundMark x1="46133" y1="30000" x2="46133" y2="30000"/>
                        <a14:foregroundMark x1="47733" y1="28889" x2="48533" y2="28611"/>
                        <a14:foregroundMark x1="49867" y1="29722" x2="52800" y2="32500"/>
                        <a14:foregroundMark x1="54933" y1="34722" x2="56533" y2="37778"/>
                        <a14:foregroundMark x1="56533" y1="38889" x2="56533" y2="39722"/>
                        <a14:foregroundMark x1="57867" y1="40833" x2="57867" y2="40833"/>
                        <a14:foregroundMark x1="63733" y1="41111" x2="67733" y2="40556"/>
                        <a14:foregroundMark x1="69600" y1="40278" x2="70933" y2="40278"/>
                        <a14:foregroundMark x1="79467" y1="41667" x2="83200" y2="41944"/>
                        <a14:foregroundMark x1="85600" y1="42778" x2="86400" y2="42778"/>
                        <a14:foregroundMark x1="88267" y1="42778" x2="90133" y2="42778"/>
                        <a14:foregroundMark x1="90933" y1="42778" x2="90933" y2="42778"/>
                        <a14:foregroundMark x1="94400" y1="45000" x2="94400" y2="45000"/>
                        <a14:foregroundMark x1="94400" y1="50556" x2="92800" y2="53056"/>
                        <a14:foregroundMark x1="92267" y1="56944" x2="91733" y2="57778"/>
                        <a14:foregroundMark x1="91200" y1="60278" x2="88800" y2="62778"/>
                        <a14:foregroundMark x1="86400" y1="64167" x2="32533" y2="61667"/>
                        <a14:foregroundMark x1="21067" y1="56667" x2="58667" y2="49444"/>
                        <a14:foregroundMark x1="37600" y1="38056" x2="77867" y2="52778"/>
                        <a14:foregroundMark x1="46933" y1="46667" x2="65600" y2="58889"/>
                        <a14:foregroundMark x1="20800" y1="45000" x2="79200" y2="60833"/>
                        <a14:foregroundMark x1="26933" y1="50556" x2="71733" y2="55000"/>
                        <a14:foregroundMark x1="39200" y1="39167" x2="88533" y2="48611"/>
                        <a14:foregroundMark x1="25067" y1="25000" x2="25867" y2="48056"/>
                        <a14:foregroundMark x1="28533" y1="23056" x2="28267" y2="43611"/>
                        <a14:foregroundMark x1="33067" y1="40833" x2="56533" y2="40556"/>
                        <a14:foregroundMark x1="38133" y1="43333" x2="28000" y2="46667"/>
                        <a14:foregroundMark x1="56267" y1="46667" x2="56267" y2="46667"/>
                        <a14:foregroundMark x1="26400" y1="51667" x2="22667" y2="52778"/>
                        <a14:foregroundMark x1="17067" y1="53611" x2="16000" y2="53611"/>
                        <a14:foregroundMark x1="12800" y1="46667" x2="6933" y2="50556"/>
                        <a14:foregroundMark x1="7200" y1="51389" x2="10133" y2="76389"/>
                        <a14:foregroundMark x1="11733" y1="77222" x2="13867" y2="77222"/>
                        <a14:foregroundMark x1="13600" y1="80278" x2="20000" y2="76111"/>
                        <a14:foregroundMark x1="20800" y1="76111" x2="29600" y2="81944"/>
                        <a14:foregroundMark x1="21333" y1="82222" x2="27200" y2="83611"/>
                        <a14:foregroundMark x1="28800" y1="85000" x2="37067" y2="82500"/>
                        <a14:foregroundMark x1="36533" y1="81944" x2="36000" y2="66667"/>
                        <a14:foregroundMark x1="46133" y1="69444" x2="52800" y2="74444"/>
                        <a14:foregroundMark x1="52800" y1="74167" x2="68000" y2="72778"/>
                        <a14:foregroundMark x1="66400" y1="72500" x2="84267" y2="67222"/>
                        <a14:foregroundMark x1="88267" y1="66667" x2="94667" y2="65278"/>
                        <a14:foregroundMark x1="95733" y1="60000" x2="93067" y2="43333"/>
                        <a14:foregroundMark x1="93067" y1="41944" x2="68533" y2="41667"/>
                        <a14:foregroundMark x1="72533" y1="40556" x2="72533" y2="40556"/>
                        <a14:foregroundMark x1="56533" y1="47222" x2="45067" y2="50556"/>
                        <a14:foregroundMark x1="61067" y1="46111" x2="44267" y2="43333"/>
                        <a14:foregroundMark x1="7733" y1="54444" x2="25600" y2="81944"/>
                        <a14:foregroundMark x1="22400" y1="57778" x2="30667" y2="80000"/>
                        <a14:foregroundMark x1="18400" y1="50278" x2="25600" y2="59444"/>
                        <a14:foregroundMark x1="13867" y1="55000" x2="13867" y2="47778"/>
                        <a14:foregroundMark x1="45067" y1="74167" x2="48267" y2="75000"/>
                        <a14:foregroundMark x1="51200" y1="76944" x2="61067" y2="73333"/>
                        <a14:foregroundMark x1="64533" y1="75833" x2="66400" y2="75833"/>
                        <a14:foregroundMark x1="68000" y1="75000" x2="72267" y2="73611"/>
                        <a14:backgroundMark x1="41333" y1="64444" x2="40267" y2="73056"/>
                        <a14:backgroundMark x1="40267" y1="31389" x2="42933" y2="2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572" y="4798931"/>
            <a:ext cx="796691" cy="764823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5F24C25D-2A2C-4BEE-80B2-989B25BB415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921" b="97222" l="10000" r="9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7860" y="6441154"/>
            <a:ext cx="581504" cy="732695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B66C9EF7-C60B-4BDD-AD3C-F7B9A60C322E}"/>
              </a:ext>
            </a:extLst>
          </p:cNvPr>
          <p:cNvSpPr txBox="1"/>
          <p:nvPr/>
        </p:nvSpPr>
        <p:spPr>
          <a:xfrm>
            <a:off x="8797934" y="4709059"/>
            <a:ext cx="1423761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Rémi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721A6027-9227-461D-B010-9777D89D3A4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59352" y="4291563"/>
            <a:ext cx="449609" cy="49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90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3965940" y="178399"/>
            <a:ext cx="6613761" cy="18256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6450864"/>
              </p:ext>
            </p:extLst>
          </p:nvPr>
        </p:nvGraphicFramePr>
        <p:xfrm>
          <a:off x="364388" y="2671621"/>
          <a:ext cx="10215314" cy="48874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5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50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50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50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5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350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052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36839"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1702"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9004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8130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9947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7127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04671">
                <a:tc gridSpan="7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extLst>
                  <a:ext uri="{0D108BD9-81ED-4DB2-BD59-A6C34878D82A}">
                    <a16:rowId xmlns:a16="http://schemas.microsoft.com/office/drawing/2014/main" val="1590541981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2025682" y="3520096"/>
            <a:ext cx="1940258" cy="35152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6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Jour de l‘an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260" y="3306500"/>
            <a:ext cx="855663" cy="778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9365187" y="3520096"/>
            <a:ext cx="1515450" cy="35152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6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Epiphanie</a:t>
            </a:r>
          </a:p>
        </p:txBody>
      </p:sp>
      <p:pic>
        <p:nvPicPr>
          <p:cNvPr id="14" name="Picture 6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138" y="6078929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36B386E-1FFF-45DD-8AEA-C9643DBDD7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388" y="205140"/>
            <a:ext cx="3473790" cy="238266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FA59A63-A9CF-4F82-A346-134D66F3C6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5602" y1="13836" x2="35602" y2="13836"/>
                        <a14:foregroundMark x1="35079" y1="18239" x2="31937" y2="18239"/>
                        <a14:foregroundMark x1="28272" y1="17610" x2="36126" y2="19497"/>
                        <a14:foregroundMark x1="38220" y1="20126" x2="38220" y2="20126"/>
                        <a14:foregroundMark x1="38220" y1="17610" x2="38220" y2="17610"/>
                        <a14:foregroundMark x1="31414" y1="13208" x2="31414" y2="13208"/>
                        <a14:foregroundMark x1="31414" y1="13208" x2="31414" y2="13208"/>
                        <a14:foregroundMark x1="32984" y1="14465" x2="34555" y2="14465"/>
                        <a14:foregroundMark x1="38743" y1="14465" x2="38743" y2="14465"/>
                        <a14:foregroundMark x1="39791" y1="14465" x2="36649" y2="13836"/>
                        <a14:foregroundMark x1="35602" y1="12579" x2="35602" y2="12579"/>
                        <a14:foregroundMark x1="35602" y1="12579" x2="35602" y2="12579"/>
                        <a14:foregroundMark x1="68586" y1="54717" x2="68586" y2="54717"/>
                        <a14:foregroundMark x1="87958" y1="71698" x2="87958" y2="71698"/>
                        <a14:foregroundMark x1="82199" y1="65409" x2="82199" y2="65409"/>
                        <a14:foregroundMark x1="81675" y1="52830" x2="81675" y2="52830"/>
                        <a14:foregroundMark x1="73298" y1="50314" x2="73298" y2="50314"/>
                        <a14:foregroundMark x1="86911" y1="35849" x2="86911" y2="35849"/>
                        <a14:foregroundMark x1="84293" y1="35220" x2="84293" y2="35220"/>
                        <a14:foregroundMark x1="84293" y1="36478" x2="81152" y2="37107"/>
                        <a14:foregroundMark x1="78010" y1="23899" x2="78010" y2="23899"/>
                        <a14:foregroundMark x1="81152" y1="23270" x2="81152" y2="23270"/>
                        <a14:foregroundMark x1="81675" y1="21384" x2="81675" y2="21384"/>
                        <a14:foregroundMark x1="82199" y1="24528" x2="82199" y2="24528"/>
                        <a14:foregroundMark x1="93717" y1="44025" x2="91623" y2="44654"/>
                        <a14:foregroundMark x1="89529" y1="43396" x2="89529" y2="43396"/>
                        <a14:foregroundMark x1="91623" y1="41509" x2="92147" y2="38365"/>
                        <a14:foregroundMark x1="92147" y1="38365" x2="92147" y2="38365"/>
                        <a14:foregroundMark x1="67539" y1="65409" x2="67539" y2="62264"/>
                        <a14:foregroundMark x1="75916" y1="63522" x2="75916" y2="63522"/>
                        <a14:foregroundMark x1="76440" y1="63522" x2="76440" y2="635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215890" y="3255389"/>
            <a:ext cx="935439" cy="77871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5B800CF-D4CE-49C0-A199-011ED8D0B8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0693" y1="90256" x2="48185" y2="60000"/>
                        <a14:foregroundMark x1="62376" y1="58462" x2="84818" y2="12821"/>
                        <a14:foregroundMark x1="84818" y1="12821" x2="84158" y2="49231"/>
                        <a14:foregroundMark x1="76568" y1="15897" x2="82178" y2="8718"/>
                        <a14:foregroundMark x1="84158" y1="8205" x2="90759" y2="10256"/>
                        <a14:foregroundMark x1="79868" y1="9744" x2="86139" y2="7692"/>
                        <a14:foregroundMark x1="87789" y1="9744" x2="89769" y2="13846"/>
                        <a14:foregroundMark x1="62046" y1="55897" x2="60396" y2="57436"/>
                        <a14:foregroundMark x1="59736" y1="58974" x2="59736" y2="58974"/>
                        <a14:foregroundMark x1="60066" y1="62564" x2="60066" y2="62564"/>
                        <a14:foregroundMark x1="59736" y1="63590" x2="59736" y2="63590"/>
                        <a14:foregroundMark x1="73267" y1="66154" x2="73267" y2="66154"/>
                        <a14:foregroundMark x1="75908" y1="65641" x2="75908" y2="65641"/>
                        <a14:foregroundMark x1="39274" y1="77436" x2="40594" y2="63590"/>
                        <a14:foregroundMark x1="40594" y1="63590" x2="33333" y2="82051"/>
                        <a14:foregroundMark x1="58086" y1="55897" x2="62376" y2="405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5040" y="1109846"/>
            <a:ext cx="2317062" cy="149117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945F83A-FD73-4BB6-BD42-C8CE3669703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959" l="0" r="97778">
                        <a14:foregroundMark x1="44444" y1="49660" x2="48444" y2="63946"/>
                        <a14:foregroundMark x1="63111" y1="53061" x2="80444" y2="53061"/>
                        <a14:foregroundMark x1="76889" y1="53061" x2="78222" y2="31973"/>
                        <a14:foregroundMark x1="73333" y1="48980" x2="62667" y2="30612"/>
                        <a14:foregroundMark x1="85778" y1="44898" x2="94222" y2="40136"/>
                        <a14:foregroundMark x1="85333" y1="39456" x2="85333" y2="39456"/>
                        <a14:foregroundMark x1="76889" y1="35374" x2="75111" y2="33333"/>
                        <a14:foregroundMark x1="73778" y1="31973" x2="73778" y2="31973"/>
                        <a14:foregroundMark x1="67556" y1="32653" x2="65778" y2="35374"/>
                        <a14:foregroundMark x1="64444" y1="37415" x2="63556" y2="42177"/>
                        <a14:foregroundMark x1="63556" y1="46939" x2="63556" y2="46939"/>
                        <a14:foregroundMark x1="63556" y1="53741" x2="63556" y2="59184"/>
                        <a14:foregroundMark x1="64000" y1="66667" x2="64000" y2="66667"/>
                        <a14:foregroundMark x1="67556" y1="70748" x2="68889" y2="72789"/>
                        <a14:foregroundMark x1="71111" y1="74830" x2="71111" y2="74830"/>
                        <a14:foregroundMark x1="73778" y1="74830" x2="76444" y2="74830"/>
                        <a14:foregroundMark x1="81333" y1="74830" x2="86667" y2="72789"/>
                        <a14:foregroundMark x1="88444" y1="72109" x2="91556" y2="61224"/>
                        <a14:foregroundMark x1="93333" y1="58503" x2="93333" y2="56463"/>
                        <a14:foregroundMark x1="93333" y1="53061" x2="91111" y2="44898"/>
                        <a14:foregroundMark x1="90667" y1="42857" x2="90667" y2="42857"/>
                        <a14:foregroundMark x1="88444" y1="40816" x2="88444" y2="40816"/>
                        <a14:foregroundMark x1="91556" y1="40136" x2="92000" y2="42177"/>
                        <a14:foregroundMark x1="93778" y1="48980" x2="93778" y2="59184"/>
                        <a14:foregroundMark x1="93778" y1="68027" x2="90667" y2="73469"/>
                        <a14:foregroundMark x1="88000" y1="77551" x2="88000" y2="77551"/>
                        <a14:foregroundMark x1="85333" y1="79592" x2="80000" y2="80272"/>
                        <a14:foregroundMark x1="77778" y1="80272" x2="77778" y2="80272"/>
                        <a14:foregroundMark x1="76444" y1="80272" x2="74667" y2="80952"/>
                        <a14:foregroundMark x1="68000" y1="84354" x2="68000" y2="84354"/>
                        <a14:foregroundMark x1="64889" y1="80952" x2="61333" y2="73469"/>
                        <a14:foregroundMark x1="60000" y1="70748" x2="60000" y2="70748"/>
                        <a14:foregroundMark x1="56889" y1="63265" x2="56889" y2="61224"/>
                        <a14:foregroundMark x1="56889" y1="53061" x2="56889" y2="53061"/>
                        <a14:foregroundMark x1="57778" y1="46939" x2="60000" y2="40816"/>
                        <a14:foregroundMark x1="60889" y1="36735" x2="62222" y2="36054"/>
                        <a14:foregroundMark x1="62667" y1="34694" x2="66222" y2="31973"/>
                        <a14:foregroundMark x1="68000" y1="30612" x2="68000" y2="30612"/>
                        <a14:foregroundMark x1="70667" y1="30612" x2="73333" y2="29932"/>
                        <a14:foregroundMark x1="77333" y1="29252" x2="80000" y2="29252"/>
                        <a14:foregroundMark x1="84889" y1="29252" x2="87111" y2="30612"/>
                        <a14:foregroundMark x1="88889" y1="31973" x2="90222" y2="33333"/>
                        <a14:foregroundMark x1="93333" y1="40816" x2="94667" y2="59184"/>
                        <a14:foregroundMark x1="94222" y1="64626" x2="92444" y2="69388"/>
                        <a14:foregroundMark x1="91111" y1="80272" x2="88889" y2="83673"/>
                        <a14:foregroundMark x1="87556" y1="85034" x2="85778" y2="86395"/>
                        <a14:foregroundMark x1="83111" y1="86395" x2="81778" y2="86395"/>
                        <a14:foregroundMark x1="77333" y1="86395" x2="74667" y2="86395"/>
                        <a14:backgroundMark x1="8889" y1="2041" x2="8000" y2="53741"/>
                        <a14:backgroundMark x1="42222" y1="14286" x2="80000" y2="19048"/>
                        <a14:backgroundMark x1="93333" y1="10204" x2="2222" y2="10204"/>
                        <a14:backgroundMark x1="12000" y1="26531" x2="8000" y2="50340"/>
                        <a14:backgroundMark x1="6222" y1="72109" x2="10222" y2="89116"/>
                        <a14:backgroundMark x1="18222" y1="91837" x2="25778" y2="95238"/>
                        <a14:backgroundMark x1="47556" y1="95918" x2="47556" y2="93878"/>
                        <a14:backgroundMark x1="49333" y1="89796" x2="49333" y2="89796"/>
                        <a14:backgroundMark x1="54222" y1="89116" x2="57778" y2="86395"/>
                        <a14:backgroundMark x1="59556" y1="85714" x2="61333" y2="83673"/>
                        <a14:backgroundMark x1="65778" y1="82993" x2="65778" y2="82993"/>
                        <a14:backgroundMark x1="88444" y1="94558" x2="88444" y2="94558"/>
                        <a14:backgroundMark x1="92444" y1="92517" x2="92444" y2="92517"/>
                        <a14:backgroundMark x1="96000" y1="85714" x2="96444" y2="81633"/>
                        <a14:backgroundMark x1="97333" y1="80952" x2="97333" y2="80952"/>
                        <a14:backgroundMark x1="96000" y1="68707" x2="96000" y2="68707"/>
                        <a14:backgroundMark x1="95556" y1="60544" x2="95556" y2="60544"/>
                      </a14:backgroundRemoval>
                    </a14:imgEffect>
                  </a14:imgLayer>
                </a14:imgProps>
              </a:ext>
            </a:extLst>
          </a:blip>
          <a:srcRect r="46908"/>
          <a:stretch/>
        </p:blipFill>
        <p:spPr>
          <a:xfrm>
            <a:off x="6598118" y="1465544"/>
            <a:ext cx="1137817" cy="140017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EB819DC-D4D7-48EB-835D-9396B1BFCA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3755" y1="20000" x2="66284" y2="22857"/>
                        <a14:foregroundMark x1="66284" y1="27857" x2="75479" y2="26786"/>
                        <a14:foregroundMark x1="18008" y1="26429" x2="34866" y2="28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2270" y="464607"/>
            <a:ext cx="2200235" cy="236040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310742" y="412044"/>
            <a:ext cx="6613761" cy="1151523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6799" dirty="0">
                <a:solidFill>
                  <a:srgbClr val="478FD1"/>
                </a:solidFill>
                <a:latin typeface="Lobster 1.4" panose="02000506000000020003" pitchFamily="50" charset="0"/>
                <a:ea typeface="pastel" pitchFamily="2" charset="0"/>
              </a:rPr>
              <a:t>Janvier 2019</a:t>
            </a:r>
          </a:p>
        </p:txBody>
      </p:sp>
      <p:pic>
        <p:nvPicPr>
          <p:cNvPr id="22" name="Image 21" descr="Résultat de recherche d'images pour &quot;snowflake watercolor png&quot;">
            <a:extLst>
              <a:ext uri="{FF2B5EF4-FFF2-40B4-BE49-F238E27FC236}">
                <a16:creationId xmlns:a16="http://schemas.microsoft.com/office/drawing/2014/main" id="{8F56D602-B36E-4B57-A13E-441CE643BAB2}"/>
              </a:ext>
            </a:extLst>
          </p:cNvPr>
          <p:cNvPicPr/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3285" b="82609" l="0" r="97193">
                        <a14:backgroundMark x1="38947" y1="40700" x2="38947" y2="40700"/>
                        <a14:backgroundMark x1="36140" y1="46135" x2="36140" y2="46135"/>
                        <a14:backgroundMark x1="35088" y1="50362" x2="35088" y2="50362"/>
                        <a14:backgroundMark x1="40702" y1="54710" x2="40702" y2="54710"/>
                        <a14:backgroundMark x1="45439" y1="58696" x2="45439" y2="58696"/>
                        <a14:backgroundMark x1="52982" y1="57850" x2="52982" y2="57850"/>
                        <a14:backgroundMark x1="60351" y1="55556" x2="60351" y2="55556"/>
                        <a14:backgroundMark x1="63860" y1="50483" x2="63860" y2="50483"/>
                        <a14:backgroundMark x1="63333" y1="44807" x2="63333" y2="44807"/>
                        <a14:backgroundMark x1="59649" y1="41546" x2="59649" y2="41546"/>
                        <a14:backgroundMark x1="53509" y1="37923" x2="53509" y2="37923"/>
                        <a14:backgroundMark x1="44912" y1="38527" x2="44912" y2="38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99" b="14065"/>
          <a:stretch/>
        </p:blipFill>
        <p:spPr bwMode="auto">
          <a:xfrm>
            <a:off x="5901626" y="1730239"/>
            <a:ext cx="845168" cy="870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 22" descr="Résultat de recherche d'images pour &quot;snowflake watercolor png&quot;">
            <a:extLst>
              <a:ext uri="{FF2B5EF4-FFF2-40B4-BE49-F238E27FC236}">
                <a16:creationId xmlns:a16="http://schemas.microsoft.com/office/drawing/2014/main" id="{09055B37-9CB5-413D-8840-90F745412D9E}"/>
              </a:ext>
            </a:extLst>
          </p:cNvPr>
          <p:cNvPicPr/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3285" b="82609" l="0" r="97193">
                        <a14:backgroundMark x1="38947" y1="40700" x2="38947" y2="40700"/>
                        <a14:backgroundMark x1="36140" y1="46135" x2="36140" y2="46135"/>
                        <a14:backgroundMark x1="35088" y1="50362" x2="35088" y2="50362"/>
                        <a14:backgroundMark x1="40702" y1="54710" x2="40702" y2="54710"/>
                        <a14:backgroundMark x1="45439" y1="58696" x2="45439" y2="58696"/>
                        <a14:backgroundMark x1="52982" y1="57850" x2="52982" y2="57850"/>
                        <a14:backgroundMark x1="60351" y1="55556" x2="60351" y2="55556"/>
                        <a14:backgroundMark x1="63860" y1="50483" x2="63860" y2="50483"/>
                        <a14:backgroundMark x1="63333" y1="44807" x2="63333" y2="44807"/>
                        <a14:backgroundMark x1="59649" y1="41546" x2="59649" y2="41546"/>
                        <a14:backgroundMark x1="53509" y1="37923" x2="53509" y2="37923"/>
                        <a14:backgroundMark x1="44912" y1="38527" x2="44912" y2="38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99" b="14065"/>
          <a:stretch/>
        </p:blipFill>
        <p:spPr bwMode="auto">
          <a:xfrm rot="1347353">
            <a:off x="7791673" y="1938070"/>
            <a:ext cx="698659" cy="72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3077C5F-FA61-4B28-9439-4ADCB4AA55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21" b="97222" l="10000" r="9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0309" y="3083152"/>
            <a:ext cx="581504" cy="73269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EB172DE9-735E-475E-A286-E27DA0C35D8A}"/>
              </a:ext>
            </a:extLst>
          </p:cNvPr>
          <p:cNvSpPr txBox="1"/>
          <p:nvPr/>
        </p:nvSpPr>
        <p:spPr>
          <a:xfrm>
            <a:off x="3122978" y="5731136"/>
            <a:ext cx="1685924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1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Amélie – Louis - Paul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F4219724-F422-453E-8C70-C9BBA752996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49593" y="5297112"/>
            <a:ext cx="449609" cy="495191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B58C49E-0271-4C21-9338-ACCF7F58B050}"/>
              </a:ext>
            </a:extLst>
          </p:cNvPr>
          <p:cNvSpPr txBox="1"/>
          <p:nvPr/>
        </p:nvSpPr>
        <p:spPr>
          <a:xfrm>
            <a:off x="6148159" y="4954958"/>
            <a:ext cx="1423761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1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Lucas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759FE3B6-D321-4275-A108-0BCEDAD4410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71489" y="4577542"/>
            <a:ext cx="449609" cy="495191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16F19F91-587A-481A-AF80-43A07FF0F597}"/>
              </a:ext>
            </a:extLst>
          </p:cNvPr>
          <p:cNvSpPr txBox="1"/>
          <p:nvPr/>
        </p:nvSpPr>
        <p:spPr>
          <a:xfrm>
            <a:off x="4663998" y="5722885"/>
            <a:ext cx="1519009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1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Musée de Vernon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F9CDD82-E967-4004-8114-ABAED2809A51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9" r="16224"/>
          <a:stretch/>
        </p:blipFill>
        <p:spPr>
          <a:xfrm rot="21239198">
            <a:off x="4553748" y="5266529"/>
            <a:ext cx="489848" cy="49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6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4359340" y="178399"/>
            <a:ext cx="6220362" cy="18256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189F1FF-B733-4706-BCFE-D2B8BB9F44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340" b="52896" l="4538" r="95231">
                        <a14:foregroundMark x1="22462" y1="44112" x2="22462" y2="44112"/>
                        <a14:foregroundMark x1="23385" y1="41216" x2="23385" y2="41216"/>
                        <a14:foregroundMark x1="25077" y1="40541" x2="25077" y2="40541"/>
                        <a14:foregroundMark x1="51615" y1="34266" x2="61462" y2="22973"/>
                        <a14:foregroundMark x1="16231" y1="37259" x2="26308" y2="30309"/>
                        <a14:foregroundMark x1="14231" y1="37066" x2="20538" y2="34653"/>
                        <a14:foregroundMark x1="13462" y1="38900" x2="22769" y2="33398"/>
                        <a14:foregroundMark x1="22385" y1="37452" x2="30000" y2="32432"/>
                        <a14:foregroundMark x1="55154" y1="36293" x2="64538" y2="24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89" b="42870"/>
          <a:stretch/>
        </p:blipFill>
        <p:spPr>
          <a:xfrm>
            <a:off x="5571032" y="1396439"/>
            <a:ext cx="5674887" cy="19465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491613" y="515455"/>
            <a:ext cx="5988958" cy="1151523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6799" dirty="0">
                <a:solidFill>
                  <a:srgbClr val="478FD1"/>
                </a:solidFill>
                <a:latin typeface="Lobster 1.4" panose="02000506000000020003" pitchFamily="50" charset="0"/>
                <a:ea typeface="pastel" pitchFamily="2" charset="0"/>
              </a:rPr>
              <a:t>Février 2019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562314"/>
              </p:ext>
            </p:extLst>
          </p:nvPr>
        </p:nvGraphicFramePr>
        <p:xfrm>
          <a:off x="211242" y="2906708"/>
          <a:ext cx="10297876" cy="44393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9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78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41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505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876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9035"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068">
                <a:tc gridSpan="4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7615774" y="3957991"/>
            <a:ext cx="1599642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Chandeleur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7593605" y="4694385"/>
            <a:ext cx="1481454" cy="38230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VACANCES</a:t>
            </a:r>
          </a:p>
        </p:txBody>
      </p:sp>
      <p:pic>
        <p:nvPicPr>
          <p:cNvPr id="14" name="Picture 6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701" y="6647009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4491613" y="5470963"/>
            <a:ext cx="1599642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Saint Valentin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9276348-1330-43AD-AB1B-0C991C4255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243" y="134797"/>
            <a:ext cx="3988144" cy="2664313"/>
          </a:xfrm>
          <a:prstGeom prst="rect">
            <a:avLst/>
          </a:prstGeom>
        </p:spPr>
      </p:pic>
      <p:pic>
        <p:nvPicPr>
          <p:cNvPr id="23" name="Image 22" descr="Résultat de recherche d'images pour &quot;chandeleur aquarelle&quot;">
            <a:extLst>
              <a:ext uri="{FF2B5EF4-FFF2-40B4-BE49-F238E27FC236}">
                <a16:creationId xmlns:a16="http://schemas.microsoft.com/office/drawing/2014/main" id="{DE3922DF-AC73-45D4-B8A9-E3B193E9E1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56" b="100000" l="5667" r="100000">
                        <a14:foregroundMark x1="89750" y1="19667" x2="90083" y2="19667"/>
                        <a14:foregroundMark x1="85917" y1="18778" x2="92750" y2="18333"/>
                        <a14:foregroundMark x1="72000" y1="15111" x2="90083" y2="16889"/>
                        <a14:foregroundMark x1="89083" y1="16889" x2="92000" y2="16889"/>
                        <a14:foregroundMark x1="92750" y1="25111" x2="97583" y2="22222"/>
                        <a14:foregroundMark x1="95833" y1="27889" x2="94500" y2="37667"/>
                        <a14:backgroundMark x1="49083" y1="75778" x2="54333" y2="85556"/>
                        <a14:backgroundMark x1="58583" y1="85556" x2="59083" y2="85778"/>
                        <a14:backgroundMark x1="75500" y1="93444" x2="81250" y2="85778"/>
                        <a14:backgroundMark x1="84500" y1="99111" x2="95833" y2="74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32" y="3262907"/>
            <a:ext cx="1073968" cy="943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0783A8BB-A665-49E2-A5D5-3B22C981CB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953" l="0" r="100000">
                        <a14:foregroundMark x1="60000" y1="70175" x2="97308" y2="58480"/>
                        <a14:foregroundMark x1="61538" y1="59357" x2="95769" y2="51462"/>
                        <a14:backgroundMark x1="65769" y1="63158" x2="93077" y2="55263"/>
                        <a14:backgroundMark x1="66923" y1="73684" x2="98846" y2="66667"/>
                        <a14:backgroundMark x1="68077" y1="54971" x2="85769" y2="49123"/>
                        <a14:backgroundMark x1="76923" y1="53509" x2="93077" y2="491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866" y="1396439"/>
            <a:ext cx="1530515" cy="2013216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2F5AA768-E42C-4FE1-AAC2-AEEC4438C97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54483">
                        <a14:foregroundMark x1="13448" y1="10363" x2="26034" y2="19689"/>
                        <a14:foregroundMark x1="24310" y1="15803" x2="29138" y2="27202"/>
                        <a14:foregroundMark x1="23448" y1="25648" x2="25517" y2="29534"/>
                        <a14:foregroundMark x1="6379" y1="41451" x2="12931" y2="47409"/>
                        <a14:foregroundMark x1="12759" y1="45855" x2="23276" y2="44560"/>
                        <a14:foregroundMark x1="21552" y1="40674" x2="23448" y2="62953"/>
                        <a14:foregroundMark x1="27931" y1="48187" x2="14655" y2="68912"/>
                        <a14:foregroundMark x1="14310" y1="66062" x2="11379" y2="73575"/>
                        <a14:foregroundMark x1="39483" y1="47409" x2="48103" y2="47409"/>
                        <a14:foregroundMark x1="24310" y1="12435" x2="30345" y2="14508"/>
                        <a14:foregroundMark x1="19828" y1="29016" x2="19828" y2="29016"/>
                        <a14:foregroundMark x1="20172" y1="29275" x2="19138" y2="303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925"/>
          <a:stretch/>
        </p:blipFill>
        <p:spPr>
          <a:xfrm>
            <a:off x="4071594" y="831183"/>
            <a:ext cx="1886213" cy="2321418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E04725C-B052-4FE3-9B18-DBEC861EE7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795" y="4846929"/>
            <a:ext cx="1430802" cy="80482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695E0B8-B99F-4683-84EF-5E07B549B62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21" b="97222" l="10000" r="9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5774" y="3378595"/>
            <a:ext cx="581504" cy="732695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AF36CD7D-5B02-4B98-9EC0-502E6D398D68}"/>
              </a:ext>
            </a:extLst>
          </p:cNvPr>
          <p:cNvSpPr txBox="1"/>
          <p:nvPr/>
        </p:nvSpPr>
        <p:spPr>
          <a:xfrm>
            <a:off x="211242" y="4755940"/>
            <a:ext cx="1423761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1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Anicet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E4EC8A94-CF6B-46BA-8C57-9420DD3EF2B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5847" y="4375285"/>
            <a:ext cx="449609" cy="495191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C9C8C9FF-D037-4633-AEDA-49651D977103}"/>
              </a:ext>
            </a:extLst>
          </p:cNvPr>
          <p:cNvSpPr txBox="1"/>
          <p:nvPr/>
        </p:nvSpPr>
        <p:spPr>
          <a:xfrm>
            <a:off x="6062331" y="5500928"/>
            <a:ext cx="1423761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1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Rosalie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E196E39-395F-406C-BED0-C41CF63DF80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28225" y="5120449"/>
            <a:ext cx="449609" cy="495191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084D3317-0E11-4AFB-AEEA-AB69E271AAB7}"/>
              </a:ext>
            </a:extLst>
          </p:cNvPr>
          <p:cNvSpPr txBox="1"/>
          <p:nvPr/>
        </p:nvSpPr>
        <p:spPr>
          <a:xfrm>
            <a:off x="3067852" y="6986243"/>
            <a:ext cx="1423761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1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Eva - Benjamin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5982EAE1-2DB8-47C7-A849-61D21675DEF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97261" y="6583750"/>
            <a:ext cx="449609" cy="49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1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4043253" y="178400"/>
            <a:ext cx="6536447" cy="14811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013176" y="422095"/>
            <a:ext cx="6536446" cy="1151523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6799" dirty="0">
                <a:solidFill>
                  <a:schemeClr val="accent6">
                    <a:lumMod val="50000"/>
                  </a:schemeClr>
                </a:solidFill>
                <a:latin typeface="Lobster 1.4" panose="02000506000000020003" pitchFamily="50" charset="0"/>
                <a:ea typeface="pastel" pitchFamily="2" charset="0"/>
              </a:rPr>
              <a:t>Mars 2019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4853932"/>
              </p:ext>
            </p:extLst>
          </p:nvPr>
        </p:nvGraphicFramePr>
        <p:xfrm>
          <a:off x="234412" y="2771937"/>
          <a:ext cx="10151122" cy="44393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9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357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9035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068">
                <a:tc gridSpan="4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3151657" y="6085676"/>
            <a:ext cx="1382581" cy="38230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Printemps</a:t>
            </a:r>
          </a:p>
        </p:txBody>
      </p:sp>
      <p:pic>
        <p:nvPicPr>
          <p:cNvPr id="16" name="Picture 6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222" y="6567741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8755851" y="3818374"/>
            <a:ext cx="1793771" cy="35152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6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Fête des Mamies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8895867" y="5368217"/>
            <a:ext cx="1683833" cy="38230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Saint Patrick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9753" y="4225619"/>
            <a:ext cx="449609" cy="495191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4534238" y="4677378"/>
            <a:ext cx="1739155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2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Mme Poteau - CM1</a:t>
            </a:r>
            <a:r>
              <a:rPr lang="fr-FR" sz="1200" dirty="0">
                <a:solidFill>
                  <a:srgbClr val="C00000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22D1454E-AEDA-42B6-BDF2-6C450997A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 t="19601" r="4024" b="20575"/>
          <a:stretch/>
        </p:blipFill>
        <p:spPr>
          <a:xfrm>
            <a:off x="266687" y="151369"/>
            <a:ext cx="3696610" cy="2415312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9163FAFA-C2A9-4D57-8E36-8D79F8B62B66}"/>
              </a:ext>
            </a:extLst>
          </p:cNvPr>
          <p:cNvSpPr txBox="1"/>
          <p:nvPr/>
        </p:nvSpPr>
        <p:spPr>
          <a:xfrm>
            <a:off x="1799241" y="4603656"/>
            <a:ext cx="1763583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Mardi gras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3557C26-6C0F-417F-8A03-3D43F85BF6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018" y1="31648" x2="7018" y2="31648"/>
                        <a14:foregroundMark x1="13060" y1="23297" x2="13060" y2="23297"/>
                        <a14:foregroundMark x1="15984" y1="14945" x2="15984" y2="14945"/>
                        <a14:foregroundMark x1="16179" y1="17802" x2="12086" y2="24835"/>
                        <a14:foregroundMark x1="10331" y1="29231" x2="10331" y2="29231"/>
                        <a14:foregroundMark x1="31384" y1="14945" x2="41715" y2="8791"/>
                        <a14:foregroundMark x1="88109" y1="9890" x2="92008" y2="5055"/>
                        <a14:foregroundMark x1="30799" y1="47692" x2="37622" y2="40220"/>
                        <a14:foregroundMark x1="38207" y1="39341" x2="47173" y2="46593"/>
                        <a14:foregroundMark x1="75049" y1="79780" x2="84211" y2="76484"/>
                        <a14:foregroundMark x1="81676" y1="57802" x2="84600" y2="61099"/>
                        <a14:foregroundMark x1="84405" y1="56703" x2="86355" y2="66154"/>
                        <a14:foregroundMark x1="38986" y1="52308" x2="42885" y2="44615"/>
                        <a14:foregroundMark x1="40936" y1="46593" x2="48733" y2="356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36488" y="1685988"/>
            <a:ext cx="1443346" cy="128016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B488168-E5B9-4B36-B860-AF2BAD16F0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000" y1="16224" x2="5143" y2="23451"/>
                        <a14:foregroundMark x1="7286" y1="6637" x2="9571" y2="11062"/>
                        <a14:foregroundMark x1="8000" y1="77139" x2="11143" y2="94248"/>
                        <a14:foregroundMark x1="8857" y1="80383" x2="10571" y2="99410"/>
                        <a14:foregroundMark x1="11000" y1="94985" x2="33286" y2="86873"/>
                        <a14:foregroundMark x1="18857" y1="29351" x2="30286" y2="44395"/>
                        <a14:foregroundMark x1="22714" y1="42773" x2="25857" y2="49558"/>
                        <a14:foregroundMark x1="19286" y1="35841" x2="23571" y2="42920"/>
                        <a14:foregroundMark x1="22286" y1="37168" x2="22286" y2="37168"/>
                        <a14:foregroundMark x1="43143" y1="61947" x2="43714" y2="67994"/>
                        <a14:foregroundMark x1="44143" y1="67994" x2="50143" y2="63717"/>
                        <a14:foregroundMark x1="31429" y1="73304" x2="31429" y2="73304"/>
                        <a14:foregroundMark x1="32429" y1="76106" x2="18429" y2="65487"/>
                        <a14:foregroundMark x1="17429" y1="59292" x2="14714" y2="56932"/>
                        <a14:foregroundMark x1="5143" y1="49558" x2="2571" y2="37316"/>
                        <a14:foregroundMark x1="2571" y1="40708" x2="3714" y2="65929"/>
                        <a14:foregroundMark x1="46286" y1="87611" x2="47714" y2="95133"/>
                        <a14:foregroundMark x1="46714" y1="69027" x2="52286" y2="70059"/>
                        <a14:foregroundMark x1="79571" y1="78909" x2="85857" y2="81711"/>
                        <a14:foregroundMark x1="86000" y1="89233" x2="95286" y2="94395"/>
                        <a14:foregroundMark x1="87571" y1="79351" x2="89286" y2="77876"/>
                        <a14:foregroundMark x1="85286" y1="77729" x2="86857" y2="75221"/>
                        <a14:foregroundMark x1="76000" y1="73304" x2="81857" y2="85251"/>
                        <a14:backgroundMark x1="44714" y1="18584" x2="88857" y2="26254"/>
                        <a14:backgroundMark x1="46286" y1="10767" x2="79571" y2="10619"/>
                        <a14:backgroundMark x1="10429" y1="26844" x2="8857" y2="33481"/>
                        <a14:backgroundMark x1="14000" y1="43658" x2="14571" y2="49558"/>
                        <a14:backgroundMark x1="37714" y1="66372" x2="34143" y2="66814"/>
                        <a14:backgroundMark x1="84857" y1="97345" x2="84857" y2="97345"/>
                        <a14:backgroundMark x1="84714" y1="97198" x2="70857" y2="98230"/>
                        <a14:backgroundMark x1="98286" y1="97050" x2="98286" y2="970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3253" y="723128"/>
            <a:ext cx="2081229" cy="201581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80F5289-87B1-47FF-8DA1-322D2BE483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033" y="4646081"/>
            <a:ext cx="947635" cy="947635"/>
          </a:xfrm>
          <a:prstGeom prst="rect">
            <a:avLst/>
          </a:prstGeom>
        </p:spPr>
      </p:pic>
      <p:pic>
        <p:nvPicPr>
          <p:cNvPr id="6145" name="Image 6144">
            <a:extLst>
              <a:ext uri="{FF2B5EF4-FFF2-40B4-BE49-F238E27FC236}">
                <a16:creationId xmlns:a16="http://schemas.microsoft.com/office/drawing/2014/main" id="{CF8DF2BA-54DE-4FD7-A7EA-E5C971EA95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268771" y="5500292"/>
            <a:ext cx="1086064" cy="516301"/>
          </a:xfrm>
          <a:prstGeom prst="rect">
            <a:avLst/>
          </a:prstGeom>
        </p:spPr>
      </p:pic>
      <p:pic>
        <p:nvPicPr>
          <p:cNvPr id="6146" name="Image 6145">
            <a:extLst>
              <a:ext uri="{FF2B5EF4-FFF2-40B4-BE49-F238E27FC236}">
                <a16:creationId xmlns:a16="http://schemas.microsoft.com/office/drawing/2014/main" id="{97EF682A-C8E3-45FC-A85B-3A6272A3F6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6409" y1="9428" x2="57459" y2="25253"/>
                        <a14:foregroundMark x1="68508" y1="11111" x2="66851" y2="40741"/>
                        <a14:foregroundMark x1="53039" y1="4714" x2="53039" y2="11448"/>
                        <a14:foregroundMark x1="66851" y1="7407" x2="59669" y2="23232"/>
                        <a14:foregroundMark x1="21547" y1="18182" x2="45856" y2="37374"/>
                        <a14:foregroundMark x1="29282" y1="18519" x2="49171" y2="35690"/>
                        <a14:foregroundMark x1="41989" y1="23232" x2="58011" y2="41414"/>
                        <a14:foregroundMark x1="48066" y1="22559" x2="63536" y2="44444"/>
                        <a14:foregroundMark x1="57459" y1="60943" x2="66298" y2="83838"/>
                        <a14:foregroundMark x1="40884" y1="96970" x2="86188" y2="91919"/>
                        <a14:foregroundMark x1="68508" y1="86532" x2="90608" y2="91919"/>
                        <a14:foregroundMark x1="76796" y1="72054" x2="98895" y2="78114"/>
                        <a14:foregroundMark x1="80110" y1="80135" x2="98895" y2="90236"/>
                        <a14:foregroundMark x1="80110" y1="81145" x2="62431" y2="91919"/>
                        <a14:foregroundMark x1="54144" y1="75421" x2="51934" y2="90909"/>
                        <a14:foregroundMark x1="41989" y1="81481" x2="33702" y2="75421"/>
                        <a14:foregroundMark x1="45304" y1="52862" x2="50829" y2="22559"/>
                        <a14:foregroundMark x1="60773" y1="36027" x2="65193" y2="53535"/>
                        <a14:foregroundMark x1="76243" y1="23232" x2="79558" y2="19192"/>
                        <a14:foregroundMark x1="69613" y1="19865" x2="71271" y2="154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4531" y="1555407"/>
            <a:ext cx="820739" cy="1346737"/>
          </a:xfrm>
          <a:prstGeom prst="rect">
            <a:avLst/>
          </a:prstGeom>
        </p:spPr>
      </p:pic>
      <p:pic>
        <p:nvPicPr>
          <p:cNvPr id="6148" name="Image 6147">
            <a:extLst>
              <a:ext uri="{FF2B5EF4-FFF2-40B4-BE49-F238E27FC236}">
                <a16:creationId xmlns:a16="http://schemas.microsoft.com/office/drawing/2014/main" id="{3C079A13-6760-4FE7-87B0-1803EFD614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3815" y="1338059"/>
            <a:ext cx="1409360" cy="107318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95D64FEB-7383-4A82-9202-0F8F7FE85608}"/>
              </a:ext>
            </a:extLst>
          </p:cNvPr>
          <p:cNvSpPr txBox="1"/>
          <p:nvPr/>
        </p:nvSpPr>
        <p:spPr>
          <a:xfrm>
            <a:off x="3049952" y="4639777"/>
            <a:ext cx="1517191" cy="274580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1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Mercredi des cendres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D96A1E1-84C6-4ED3-8F99-1968245E4DC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807" y="1310605"/>
            <a:ext cx="2023960" cy="1591539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D590172A-21DA-4D64-B784-1738CD656AC5}"/>
              </a:ext>
            </a:extLst>
          </p:cNvPr>
          <p:cNvSpPr txBox="1"/>
          <p:nvPr/>
        </p:nvSpPr>
        <p:spPr>
          <a:xfrm>
            <a:off x="4508041" y="6155796"/>
            <a:ext cx="1483184" cy="274580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1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Sacrement du pardon</a:t>
            </a:r>
            <a:endParaRPr lang="fr-FR" sz="1100" dirty="0">
              <a:solidFill>
                <a:srgbClr val="C00000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3F4FCF14-E205-4136-B8AA-D973BC1100D2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21" b="97222" l="10000" r="9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9058" y="4005720"/>
            <a:ext cx="581504" cy="732695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45485483-D6DF-454D-98D6-7D56D680F7FF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21" b="97222" l="10000" r="9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3805" y="5525781"/>
            <a:ext cx="581504" cy="732695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3318245B-EAD6-4DB0-87CB-65C5AB7867D9}"/>
              </a:ext>
            </a:extLst>
          </p:cNvPr>
          <p:cNvSpPr txBox="1"/>
          <p:nvPr/>
        </p:nvSpPr>
        <p:spPr>
          <a:xfrm>
            <a:off x="7221772" y="5377373"/>
            <a:ext cx="1623531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Pierre-Antoine - Rose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0AF5CED-EFDA-4640-8326-CC25014A5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542" y="4976840"/>
            <a:ext cx="449609" cy="495191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993EF3AE-2173-49BC-9028-5A16BF22A815}"/>
              </a:ext>
            </a:extLst>
          </p:cNvPr>
          <p:cNvSpPr txBox="1"/>
          <p:nvPr/>
        </p:nvSpPr>
        <p:spPr>
          <a:xfrm>
            <a:off x="4480393" y="5375388"/>
            <a:ext cx="1423761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 err="1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Bilquis</a:t>
            </a:r>
            <a:endParaRPr lang="fr-FR" sz="1400" b="1" dirty="0">
              <a:solidFill>
                <a:schemeClr val="accent6">
                  <a:lumMod val="75000"/>
                </a:schemeClr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776C4887-084C-427F-B7E2-F96DDF556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4998" y="4994733"/>
            <a:ext cx="449609" cy="495191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B34954BF-E303-4D56-B659-594073C53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941" y="4967346"/>
            <a:ext cx="449609" cy="495191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DACE9455-B515-4E9F-A8B7-FC16EBD0453F}"/>
              </a:ext>
            </a:extLst>
          </p:cNvPr>
          <p:cNvSpPr txBox="1"/>
          <p:nvPr/>
        </p:nvSpPr>
        <p:spPr>
          <a:xfrm>
            <a:off x="1661509" y="5346595"/>
            <a:ext cx="1423761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Jules M.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1810E715-F2CE-4324-91EF-76118FAA2213}"/>
              </a:ext>
            </a:extLst>
          </p:cNvPr>
          <p:cNvSpPr txBox="1"/>
          <p:nvPr/>
        </p:nvSpPr>
        <p:spPr>
          <a:xfrm>
            <a:off x="4448716" y="6911028"/>
            <a:ext cx="1519009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Musée de Vernon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B3DCF4D8-E0A2-451F-ACFB-A231F716BD3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9" r="16224"/>
          <a:stretch/>
        </p:blipFill>
        <p:spPr>
          <a:xfrm rot="21239198">
            <a:off x="4338466" y="6454672"/>
            <a:ext cx="489848" cy="49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40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2"/>
          <p:cNvSpPr/>
          <p:nvPr/>
        </p:nvSpPr>
        <p:spPr>
          <a:xfrm>
            <a:off x="4391025" y="199987"/>
            <a:ext cx="6090575" cy="180405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391024" y="531428"/>
            <a:ext cx="6090575" cy="1151523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6799" dirty="0">
                <a:solidFill>
                  <a:schemeClr val="accent6">
                    <a:lumMod val="50000"/>
                  </a:schemeClr>
                </a:solidFill>
                <a:latin typeface="Lobster 1.4" panose="02000506000000020003" pitchFamily="50" charset="0"/>
                <a:ea typeface="pastel" pitchFamily="2" charset="0"/>
              </a:rPr>
              <a:t>Avril 2019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072770"/>
              </p:ext>
            </p:extLst>
          </p:nvPr>
        </p:nvGraphicFramePr>
        <p:xfrm>
          <a:off x="378597" y="2920314"/>
          <a:ext cx="10103003" cy="44393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9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876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9035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9249151" y="5459893"/>
            <a:ext cx="1431559" cy="382324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Pâques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532754" y="3976650"/>
            <a:ext cx="1481454" cy="38230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VACANCES</a:t>
            </a:r>
          </a:p>
        </p:txBody>
      </p:sp>
      <p:pic>
        <p:nvPicPr>
          <p:cNvPr id="13" name="Picture 6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437" y="6684733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378596" y="6314210"/>
            <a:ext cx="1412104" cy="289991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fr-FR" sz="12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Journée de la Terre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6ABA8AF-B910-4D1A-B88E-509D70626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596" y="199986"/>
            <a:ext cx="3937306" cy="2619414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90521792-4469-453C-86E5-E5921B21F904}"/>
              </a:ext>
            </a:extLst>
          </p:cNvPr>
          <p:cNvSpPr txBox="1"/>
          <p:nvPr/>
        </p:nvSpPr>
        <p:spPr>
          <a:xfrm>
            <a:off x="4810783" y="3976649"/>
            <a:ext cx="1683833" cy="38230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</a:t>
            </a:r>
            <a:r>
              <a:rPr lang="fr-FR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</a:t>
            </a:r>
            <a:r>
              <a:rPr lang="fr-FR" b="1" dirty="0">
                <a:solidFill>
                  <a:srgbClr val="FFC000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r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n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</a:t>
            </a:r>
            <a:r>
              <a:rPr lang="fr-FR" b="1" dirty="0">
                <a:solidFill>
                  <a:srgbClr val="7030A0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</a:t>
            </a:r>
            <a:r>
              <a:rPr lang="fr-FR" b="1" dirty="0">
                <a:solidFill>
                  <a:srgbClr val="FF5050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</a:t>
            </a:r>
            <a:r>
              <a:rPr lang="fr-FR" b="1" dirty="0">
                <a:solidFill>
                  <a:srgbClr val="A81034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l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481F029-8E49-4B1F-93AA-D5C15266CE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0" b="99538" l="0" r="88136">
                        <a14:foregroundMark x1="21320" y1="20308" x2="24710" y2="26308"/>
                        <a14:foregroundMark x1="18644" y1="20000" x2="21142" y2="24692"/>
                        <a14:foregroundMark x1="18822" y1="20154" x2="21320" y2="26615"/>
                        <a14:foregroundMark x1="20696" y1="22231" x2="22034" y2="27154"/>
                        <a14:foregroundMark x1="17752" y1="21462" x2="22837" y2="28308"/>
                        <a14:foregroundMark x1="17930" y1="22769" x2="19804" y2="27462"/>
                        <a14:foregroundMark x1="18109" y1="19154" x2="28278" y2="13154"/>
                        <a14:foregroundMark x1="20339" y1="15231" x2="38269" y2="8231"/>
                        <a14:foregroundMark x1="38448" y1="7231" x2="46387" y2="16692"/>
                        <a14:foregroundMark x1="46030" y1="15077" x2="49866" y2="20769"/>
                        <a14:foregroundMark x1="42105" y1="6923" x2="47904" y2="13923"/>
                        <a14:foregroundMark x1="63247" y1="24385" x2="67618" y2="27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885" b="539"/>
          <a:stretch/>
        </p:blipFill>
        <p:spPr>
          <a:xfrm>
            <a:off x="5636108" y="3421059"/>
            <a:ext cx="858508" cy="111118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536ED3C-023E-454A-AAB0-D2FA6C756F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51" b="82449" l="17286" r="84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29" t="7951" r="16592" b="18390"/>
          <a:stretch/>
        </p:blipFill>
        <p:spPr>
          <a:xfrm rot="260501">
            <a:off x="8937426" y="1193042"/>
            <a:ext cx="1939444" cy="1605684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93A356AD-5DD1-45B8-B092-F9A4DA02D506}"/>
              </a:ext>
            </a:extLst>
          </p:cNvPr>
          <p:cNvSpPr txBox="1"/>
          <p:nvPr/>
        </p:nvSpPr>
        <p:spPr>
          <a:xfrm>
            <a:off x="4615258" y="6283455"/>
            <a:ext cx="1554958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Célébration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9AEFC0A-8D60-4C97-B4F9-BF1091F9C01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06" t="23326" r="27356" b="17957"/>
          <a:stretch/>
        </p:blipFill>
        <p:spPr>
          <a:xfrm>
            <a:off x="4686129" y="5920875"/>
            <a:ext cx="358278" cy="57872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633B974-D981-4826-814D-F67A02958F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500" b="97167" l="4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109" y="4835025"/>
            <a:ext cx="776383" cy="10858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DD8209A-F83E-4B8D-9CD3-67E2A0C355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82" l="0" r="9864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81621" y="5016235"/>
            <a:ext cx="549468" cy="88731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91AA56A-ED42-4F83-AC91-9AB05BEE504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9857" r="96661">
                        <a14:foregroundMark x1="42925" y1="19000" x2="58188" y2="18778"/>
                        <a14:foregroundMark x1="60254" y1="19556" x2="63116" y2="19556"/>
                        <a14:foregroundMark x1="64388" y1="19111" x2="48013" y2="17889"/>
                        <a14:foregroundMark x1="46105" y1="18222" x2="52146" y2="17556"/>
                        <a14:foregroundMark x1="42925" y1="17778" x2="51510" y2="17556"/>
                        <a14:foregroundMark x1="48172" y1="17778" x2="59141" y2="18667"/>
                        <a14:foregroundMark x1="55167" y1="17667" x2="50238" y2="1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350" y="5613093"/>
            <a:ext cx="628085" cy="89869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43380E2-3F2B-425A-9063-2BE069911C5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7578" l="0" r="99027">
                        <a14:foregroundMark x1="16545" y1="71626" x2="16545" y2="71626"/>
                        <a14:foregroundMark x1="19708" y1="61246" x2="16180" y2="85813"/>
                        <a14:foregroundMark x1="39781" y1="73356" x2="42701" y2="82353"/>
                        <a14:foregroundMark x1="49635" y1="76817" x2="51703" y2="87543"/>
                        <a14:foregroundMark x1="85401" y1="52595" x2="85645" y2="55709"/>
                        <a14:foregroundMark x1="86253" y1="70242" x2="89416" y2="80969"/>
                        <a14:foregroundMark x1="88686" y1="74048" x2="92822" y2="69896"/>
                        <a14:foregroundMark x1="94282" y1="72664" x2="94282" y2="72664"/>
                        <a14:foregroundMark x1="75061" y1="72318" x2="75791" y2="83391"/>
                        <a14:foregroundMark x1="74209" y1="48443" x2="74209" y2="48443"/>
                        <a14:foregroundMark x1="62287" y1="43945" x2="62287" y2="43945"/>
                        <a14:foregroundMark x1="51825" y1="51903" x2="51825" y2="51903"/>
                        <a14:foregroundMark x1="43431" y1="42215" x2="43431" y2="42215"/>
                        <a14:foregroundMark x1="50243" y1="38754" x2="50243" y2="38754"/>
                        <a14:foregroundMark x1="54745" y1="77163" x2="54745" y2="77163"/>
                        <a14:foregroundMark x1="54258" y1="78547" x2="53285" y2="88927"/>
                        <a14:foregroundMark x1="20438" y1="71626" x2="16058" y2="83045"/>
                        <a14:foregroundMark x1="11922" y1="61592" x2="12530" y2="80969"/>
                        <a14:foregroundMark x1="8151" y1="38062" x2="8151" y2="38062"/>
                        <a14:foregroundMark x1="9002" y1="50173" x2="9002" y2="50173"/>
                        <a14:foregroundMark x1="8151" y1="53287" x2="8151" y2="53287"/>
                        <a14:foregroundMark x1="6448" y1="51903" x2="6448" y2="51903"/>
                        <a14:foregroundMark x1="7664" y1="49481" x2="7664" y2="49481"/>
                        <a14:foregroundMark x1="29440" y1="51211" x2="29440" y2="51211"/>
                        <a14:foregroundMark x1="41484" y1="54325" x2="41484" y2="54325"/>
                        <a14:foregroundMark x1="43796" y1="54325" x2="43796" y2="54325"/>
                        <a14:foregroundMark x1="54988" y1="44291" x2="54988" y2="44291"/>
                        <a14:foregroundMark x1="61800" y1="52249" x2="61800" y2="52249"/>
                        <a14:foregroundMark x1="64234" y1="76471" x2="64234" y2="76471"/>
                        <a14:foregroundMark x1="31022" y1="84429" x2="31022" y2="84429"/>
                        <a14:backgroundMark x1="24209" y1="9343" x2="72506" y2="28028"/>
                        <a14:backgroundMark x1="78467" y1="21799" x2="73966" y2="21799"/>
                        <a14:backgroundMark x1="3285" y1="27336" x2="3285" y2="27336"/>
                        <a14:backgroundMark x1="3650" y1="46367" x2="4745" y2="820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2537" y="1239893"/>
            <a:ext cx="5260159" cy="1849375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691508FE-EED2-4A32-BD6C-7291BB5B7EBD}"/>
              </a:ext>
            </a:extLst>
          </p:cNvPr>
          <p:cNvSpPr txBox="1"/>
          <p:nvPr/>
        </p:nvSpPr>
        <p:spPr>
          <a:xfrm>
            <a:off x="1791258" y="3966764"/>
            <a:ext cx="1423761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 err="1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Maëlyne</a:t>
            </a:r>
            <a:endParaRPr lang="fr-FR" sz="1400" b="1" dirty="0">
              <a:solidFill>
                <a:schemeClr val="accent6">
                  <a:lumMod val="75000"/>
                </a:schemeClr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5F18E5D-1E80-4E90-A871-7DC4D3CE902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45863" y="3586109"/>
            <a:ext cx="449609" cy="49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17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3867149" y="178399"/>
            <a:ext cx="6712551" cy="1609187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943350" y="388646"/>
            <a:ext cx="6636350" cy="1151523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6799" dirty="0">
                <a:solidFill>
                  <a:schemeClr val="accent6">
                    <a:lumMod val="50000"/>
                  </a:schemeClr>
                </a:solidFill>
                <a:latin typeface="Lobster 1.4" panose="02000506000000020003" pitchFamily="50" charset="0"/>
                <a:ea typeface="pastel" pitchFamily="2" charset="0"/>
              </a:rPr>
              <a:t>Mai 2019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4618013"/>
              </p:ext>
            </p:extLst>
          </p:nvPr>
        </p:nvGraphicFramePr>
        <p:xfrm>
          <a:off x="342978" y="2501253"/>
          <a:ext cx="10247361" cy="44393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9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94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7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936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9035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31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3335116" y="4302410"/>
            <a:ext cx="1806264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Victoire 45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9010650" y="5797835"/>
            <a:ext cx="1579689" cy="35152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Fête des mères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850319" y="6551425"/>
            <a:ext cx="1207581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Ascension</a:t>
            </a:r>
          </a:p>
        </p:txBody>
      </p:sp>
      <p:pic>
        <p:nvPicPr>
          <p:cNvPr id="14" name="Picture 6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862" y="6226961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3122326" y="3588686"/>
            <a:ext cx="1642047" cy="38230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Fête du travail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5BFDB14-87EB-4590-B0D5-B2D2BCA77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78" y="184542"/>
            <a:ext cx="3419397" cy="225609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EABAB00-0B07-4D36-AB3D-FAF484361C5C}"/>
              </a:ext>
            </a:extLst>
          </p:cNvPr>
          <p:cNvSpPr txBox="1"/>
          <p:nvPr/>
        </p:nvSpPr>
        <p:spPr>
          <a:xfrm>
            <a:off x="6183819" y="6551425"/>
            <a:ext cx="1207581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Pont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55ABE4D-52C3-4259-B021-FD94F807C868}"/>
              </a:ext>
            </a:extLst>
          </p:cNvPr>
          <p:cNvSpPr txBox="1"/>
          <p:nvPr/>
        </p:nvSpPr>
        <p:spPr>
          <a:xfrm>
            <a:off x="3157537" y="6605257"/>
            <a:ext cx="1419224" cy="274580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1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Classe 8h30 – 16h30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ECA9F63-C063-4B9B-ACE3-C0AEE604D3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363" y="2927229"/>
            <a:ext cx="1018347" cy="101834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A49843F-AF22-41EB-A61C-8862D4D37E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6682" y1="12048" x2="16214" y2="68524"/>
                        <a14:foregroundMark x1="6467" y1="13404" x2="6186" y2="79367"/>
                        <a14:foregroundMark x1="6186" y1="79066" x2="22962" y2="80120"/>
                        <a14:foregroundMark x1="24086" y1="79518" x2="29897" y2="76355"/>
                        <a14:foregroundMark x1="30272" y1="71386" x2="30647" y2="68825"/>
                        <a14:foregroundMark x1="30834" y1="63705" x2="31115" y2="61295"/>
                        <a14:foregroundMark x1="32240" y1="49699" x2="32427" y2="45934"/>
                        <a14:foregroundMark x1="32146" y1="33584" x2="31396" y2="30120"/>
                        <a14:foregroundMark x1="31115" y1="27108" x2="31115" y2="25301"/>
                        <a14:foregroundMark x1="30366" y1="18976" x2="29522" y2="16114"/>
                        <a14:foregroundMark x1="28491" y1="13554" x2="27835" y2="11747"/>
                        <a14:foregroundMark x1="26336" y1="7530" x2="26336" y2="75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5478" y="4031601"/>
            <a:ext cx="441232" cy="27458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9757E5E-0576-40F5-AFF3-7EABA8EE4BE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21" b="97222" l="10000" r="9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9567" y="6022845"/>
            <a:ext cx="581504" cy="73269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2476F93-AFF4-4B52-947C-4C5AD004DD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363" y="5238319"/>
            <a:ext cx="1119031" cy="111903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EA1DAFB-8BC2-4538-8602-BC2D708B7CF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1071" l="0" r="100000">
                        <a14:foregroundMark x1="4390" y1="16786" x2="7439" y2="28929"/>
                        <a14:foregroundMark x1="22439" y1="68214" x2="25000" y2="78214"/>
                        <a14:foregroundMark x1="93171" y1="86071" x2="28537" y2="91071"/>
                        <a14:backgroundMark x1="37317" y1="15000" x2="37317" y2="15000"/>
                        <a14:backgroundMark x1="35244" y1="13571" x2="32439" y2="11071"/>
                        <a14:backgroundMark x1="32439" y1="11071" x2="32439" y2="11071"/>
                        <a14:backgroundMark x1="51098" y1="14643" x2="84756" y2="8214"/>
                        <a14:backgroundMark x1="50854" y1="77143" x2="49878" y2="64643"/>
                        <a14:backgroundMark x1="49024" y1="55714" x2="48415" y2="47857"/>
                        <a14:backgroundMark x1="28415" y1="79286" x2="27439" y2="72500"/>
                        <a14:backgroundMark x1="86463" y1="82143" x2="86463" y2="82143"/>
                        <a14:backgroundMark x1="88537" y1="59286" x2="88537" y2="57500"/>
                        <a14:backgroundMark x1="88537" y1="51429" x2="88537" y2="51429"/>
                        <a14:backgroundMark x1="63415" y1="77143" x2="62317" y2="75714"/>
                        <a14:backgroundMark x1="80732" y1="86071" x2="80732" y2="86071"/>
                        <a14:backgroundMark x1="51463" y1="31786" x2="51463" y2="31786"/>
                        <a14:backgroundMark x1="42683" y1="48571" x2="42683" y2="48571"/>
                        <a14:backgroundMark x1="42683" y1="42857" x2="42683" y2="42857"/>
                        <a14:backgroundMark x1="4756" y1="55714" x2="4756" y2="55714"/>
                        <a14:backgroundMark x1="5122" y1="51786" x2="2317" y2="6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09"/>
          <a:stretch/>
        </p:blipFill>
        <p:spPr>
          <a:xfrm>
            <a:off x="6363253" y="1193876"/>
            <a:ext cx="4188907" cy="130864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37211A1-9B91-4E39-A256-5F836A8F8FD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100" l="0" r="95840">
                        <a14:foregroundMark x1="35513" y1="41900" x2="40565" y2="69100"/>
                        <a14:foregroundMark x1="47548" y1="79100" x2="44725" y2="91900"/>
                        <a14:foregroundMark x1="33581" y1="89700" x2="33135" y2="91000"/>
                        <a14:foregroundMark x1="61070" y1="92200" x2="66568" y2="86900"/>
                        <a14:foregroundMark x1="83358" y1="84400" x2="83358" y2="92600"/>
                        <a14:foregroundMark x1="56909" y1="92600" x2="63744" y2="91000"/>
                        <a14:foregroundMark x1="60624" y1="89400" x2="67459" y2="77600"/>
                        <a14:foregroundMark x1="79643" y1="78500" x2="82318" y2="87900"/>
                        <a14:foregroundMark x1="82912" y1="77200" x2="82318" y2="82900"/>
                        <a14:foregroundMark x1="56909" y1="42600" x2="50817" y2="50700"/>
                        <a14:foregroundMark x1="84250" y1="40700" x2="79643" y2="51600"/>
                        <a14:foregroundMark x1="34621" y1="57600" x2="33581" y2="66600"/>
                        <a14:foregroundMark x1="31352" y1="56900" x2="31352" y2="65400"/>
                        <a14:foregroundMark x1="39227" y1="66000" x2="46211" y2="70400"/>
                        <a14:foregroundMark x1="33581" y1="72200" x2="43834" y2="72200"/>
                        <a14:foregroundMark x1="46211" y1="87900" x2="48440" y2="91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578" y="465750"/>
            <a:ext cx="1587556" cy="2358924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BCEFC69-C1A3-4495-A627-1F1046552B4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3095" r="100000">
                        <a14:foregroundMark x1="78337" y1="70923" x2="78337" y2="70923"/>
                        <a14:foregroundMark x1="69536" y1="70692" x2="69536" y2="70692"/>
                        <a14:foregroundMark x1="82302" y1="17846" x2="82302" y2="17846"/>
                        <a14:foregroundMark x1="65377" y1="14692" x2="65377" y2="14692"/>
                        <a14:foregroundMark x1="57157" y1="13000" x2="57157" y2="13000"/>
                        <a14:foregroundMark x1="53578" y1="11846" x2="53578" y2="11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37" y="1300196"/>
            <a:ext cx="1408044" cy="177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87978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937</TotalTime>
  <Words>689</Words>
  <Application>Microsoft Office PowerPoint</Application>
  <PresentationFormat>Personnalisé</PresentationFormat>
  <Paragraphs>565</Paragraphs>
  <Slides>12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Champagne &amp; Limousines</vt:lpstr>
      <vt:lpstr>Comic Sans MS</vt:lpstr>
      <vt:lpstr>Cursive standard</vt:lpstr>
      <vt:lpstr>Lobster 1.4</vt:lpstr>
      <vt:lpstr>pastel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corinne.schmitt54@gmail.com</dc:creator>
  <cp:lastModifiedBy>c E</cp:lastModifiedBy>
  <cp:revision>70</cp:revision>
  <dcterms:created xsi:type="dcterms:W3CDTF">2016-07-07T07:24:03Z</dcterms:created>
  <dcterms:modified xsi:type="dcterms:W3CDTF">2018-08-30T21:36:45Z</dcterms:modified>
</cp:coreProperties>
</file>