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0655300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148" y="1237198"/>
            <a:ext cx="9057005" cy="2631887"/>
          </a:xfrm>
        </p:spPr>
        <p:txBody>
          <a:bodyPr anchor="b"/>
          <a:lstStyle>
            <a:lvl1pPr algn="ctr">
              <a:defRPr sz="661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3" y="3970580"/>
            <a:ext cx="7991475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92" indent="0" algn="ctr">
              <a:buNone/>
              <a:defRPr sz="2204"/>
            </a:lvl2pPr>
            <a:lvl3pPr marL="1007984" indent="0" algn="ctr">
              <a:buNone/>
              <a:defRPr sz="1985"/>
            </a:lvl3pPr>
            <a:lvl4pPr marL="1511976" indent="0" algn="ctr">
              <a:buNone/>
              <a:defRPr sz="1765"/>
            </a:lvl4pPr>
            <a:lvl5pPr marL="2015967" indent="0" algn="ctr">
              <a:buNone/>
              <a:defRPr sz="1765"/>
            </a:lvl5pPr>
            <a:lvl6pPr marL="2519959" indent="0" algn="ctr">
              <a:buNone/>
              <a:defRPr sz="1765"/>
            </a:lvl6pPr>
            <a:lvl7pPr marL="3023951" indent="0" algn="ctr">
              <a:buNone/>
              <a:defRPr sz="1765"/>
            </a:lvl7pPr>
            <a:lvl8pPr marL="3527943" indent="0" algn="ctr">
              <a:buNone/>
              <a:defRPr sz="1765"/>
            </a:lvl8pPr>
            <a:lvl9pPr marL="4031934" indent="0" algn="ctr">
              <a:buNone/>
              <a:defRPr sz="1765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2093-F86F-4F41-92BE-724189E8A426}" type="datetimeFigureOut">
              <a:rPr lang="fr-FR" smtClean="0"/>
              <a:t>27/07/2021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B584-F78C-43A0-B453-476FBEF120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69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2093-F86F-4F41-92BE-724189E8A426}" type="datetimeFigureOut">
              <a:rPr lang="fr-FR" smtClean="0"/>
              <a:t>27/07/2021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B584-F78C-43A0-B453-476FBEF120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0721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5201" y="402483"/>
            <a:ext cx="2297549" cy="640647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2553" y="402483"/>
            <a:ext cx="6759456" cy="64064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2093-F86F-4F41-92BE-724189E8A426}" type="datetimeFigureOut">
              <a:rPr lang="fr-FR" smtClean="0"/>
              <a:t>27/07/2021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B584-F78C-43A0-B453-476FBEF120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065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2093-F86F-4F41-92BE-724189E8A426}" type="datetimeFigureOut">
              <a:rPr lang="fr-FR" smtClean="0"/>
              <a:t>27/07/2021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B584-F78C-43A0-B453-476FBEF120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906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003" y="1884671"/>
            <a:ext cx="9190197" cy="3144614"/>
          </a:xfrm>
        </p:spPr>
        <p:txBody>
          <a:bodyPr anchor="b"/>
          <a:lstStyle>
            <a:lvl1pPr>
              <a:defRPr sz="661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7003" y="5059035"/>
            <a:ext cx="9190197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92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984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1976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4pPr>
            <a:lvl5pPr marL="2015967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5pPr>
            <a:lvl6pPr marL="2519959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6pPr>
            <a:lvl7pPr marL="3023951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7pPr>
            <a:lvl8pPr marL="352794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8pPr>
            <a:lvl9pPr marL="4031934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2093-F86F-4F41-92BE-724189E8A426}" type="datetimeFigureOut">
              <a:rPr lang="fr-FR" smtClean="0"/>
              <a:t>27/07/2021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B584-F78C-43A0-B453-476FBEF120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656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2552" y="2012414"/>
            <a:ext cx="4528503" cy="479654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4245" y="2012414"/>
            <a:ext cx="4528503" cy="479654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2093-F86F-4F41-92BE-724189E8A426}" type="datetimeFigureOut">
              <a:rPr lang="fr-FR" smtClean="0"/>
              <a:t>27/07/2021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B584-F78C-43A0-B453-476FBEF120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31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939" y="402485"/>
            <a:ext cx="9190197" cy="146118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3941" y="1853171"/>
            <a:ext cx="4507692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92" indent="0">
              <a:buNone/>
              <a:defRPr sz="2204" b="1"/>
            </a:lvl2pPr>
            <a:lvl3pPr marL="1007984" indent="0">
              <a:buNone/>
              <a:defRPr sz="1985" b="1"/>
            </a:lvl3pPr>
            <a:lvl4pPr marL="1511976" indent="0">
              <a:buNone/>
              <a:defRPr sz="1765" b="1"/>
            </a:lvl4pPr>
            <a:lvl5pPr marL="2015967" indent="0">
              <a:buNone/>
              <a:defRPr sz="1765" b="1"/>
            </a:lvl5pPr>
            <a:lvl6pPr marL="2519959" indent="0">
              <a:buNone/>
              <a:defRPr sz="1765" b="1"/>
            </a:lvl6pPr>
            <a:lvl7pPr marL="3023951" indent="0">
              <a:buNone/>
              <a:defRPr sz="1765" b="1"/>
            </a:lvl7pPr>
            <a:lvl8pPr marL="3527943" indent="0">
              <a:buNone/>
              <a:defRPr sz="1765" b="1"/>
            </a:lvl8pPr>
            <a:lvl9pPr marL="4031934" indent="0">
              <a:buNone/>
              <a:defRPr sz="1765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3941" y="2761381"/>
            <a:ext cx="4507692" cy="40615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94246" y="1853171"/>
            <a:ext cx="4529890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92" indent="0">
              <a:buNone/>
              <a:defRPr sz="2204" b="1"/>
            </a:lvl2pPr>
            <a:lvl3pPr marL="1007984" indent="0">
              <a:buNone/>
              <a:defRPr sz="1985" b="1"/>
            </a:lvl3pPr>
            <a:lvl4pPr marL="1511976" indent="0">
              <a:buNone/>
              <a:defRPr sz="1765" b="1"/>
            </a:lvl4pPr>
            <a:lvl5pPr marL="2015967" indent="0">
              <a:buNone/>
              <a:defRPr sz="1765" b="1"/>
            </a:lvl5pPr>
            <a:lvl6pPr marL="2519959" indent="0">
              <a:buNone/>
              <a:defRPr sz="1765" b="1"/>
            </a:lvl6pPr>
            <a:lvl7pPr marL="3023951" indent="0">
              <a:buNone/>
              <a:defRPr sz="1765" b="1"/>
            </a:lvl7pPr>
            <a:lvl8pPr marL="3527943" indent="0">
              <a:buNone/>
              <a:defRPr sz="1765" b="1"/>
            </a:lvl8pPr>
            <a:lvl9pPr marL="4031934" indent="0">
              <a:buNone/>
              <a:defRPr sz="1765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94246" y="2761381"/>
            <a:ext cx="4529890" cy="40615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2093-F86F-4F41-92BE-724189E8A426}" type="datetimeFigureOut">
              <a:rPr lang="fr-FR" smtClean="0"/>
              <a:t>27/07/2021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B584-F78C-43A0-B453-476FBEF120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4895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2093-F86F-4F41-92BE-724189E8A426}" type="datetimeFigureOut">
              <a:rPr lang="fr-FR" smtClean="0"/>
              <a:t>27/07/2021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B584-F78C-43A0-B453-476FBEF120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302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2093-F86F-4F41-92BE-724189E8A426}" type="datetimeFigureOut">
              <a:rPr lang="fr-FR" smtClean="0"/>
              <a:t>27/07/2021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B584-F78C-43A0-B453-476FBEF120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088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941" y="503978"/>
            <a:ext cx="3436612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890" y="1088456"/>
            <a:ext cx="5394246" cy="5372269"/>
          </a:xfrm>
        </p:spPr>
        <p:txBody>
          <a:bodyPr/>
          <a:lstStyle>
            <a:lvl1pPr>
              <a:defRPr sz="3527"/>
            </a:lvl1pPr>
            <a:lvl2pPr>
              <a:defRPr sz="3087"/>
            </a:lvl2pPr>
            <a:lvl3pPr>
              <a:defRPr sz="2646"/>
            </a:lvl3pPr>
            <a:lvl4pPr>
              <a:defRPr sz="2204"/>
            </a:lvl4pPr>
            <a:lvl5pPr>
              <a:defRPr sz="2204"/>
            </a:lvl5pPr>
            <a:lvl6pPr>
              <a:defRPr sz="2204"/>
            </a:lvl6pPr>
            <a:lvl7pPr>
              <a:defRPr sz="2204"/>
            </a:lvl7pPr>
            <a:lvl8pPr>
              <a:defRPr sz="2204"/>
            </a:lvl8pPr>
            <a:lvl9pPr>
              <a:defRPr sz="220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3941" y="2267902"/>
            <a:ext cx="3436612" cy="4201570"/>
          </a:xfrm>
        </p:spPr>
        <p:txBody>
          <a:bodyPr/>
          <a:lstStyle>
            <a:lvl1pPr marL="0" indent="0">
              <a:buNone/>
              <a:defRPr sz="1765"/>
            </a:lvl1pPr>
            <a:lvl2pPr marL="503992" indent="0">
              <a:buNone/>
              <a:defRPr sz="1543"/>
            </a:lvl2pPr>
            <a:lvl3pPr marL="1007984" indent="0">
              <a:buNone/>
              <a:defRPr sz="1324"/>
            </a:lvl3pPr>
            <a:lvl4pPr marL="1511976" indent="0">
              <a:buNone/>
              <a:defRPr sz="1102"/>
            </a:lvl4pPr>
            <a:lvl5pPr marL="2015967" indent="0">
              <a:buNone/>
              <a:defRPr sz="1102"/>
            </a:lvl5pPr>
            <a:lvl6pPr marL="2519959" indent="0">
              <a:buNone/>
              <a:defRPr sz="1102"/>
            </a:lvl6pPr>
            <a:lvl7pPr marL="3023951" indent="0">
              <a:buNone/>
              <a:defRPr sz="1102"/>
            </a:lvl7pPr>
            <a:lvl8pPr marL="3527943" indent="0">
              <a:buNone/>
              <a:defRPr sz="1102"/>
            </a:lvl8pPr>
            <a:lvl9pPr marL="4031934" indent="0">
              <a:buNone/>
              <a:defRPr sz="110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2093-F86F-4F41-92BE-724189E8A426}" type="datetimeFigureOut">
              <a:rPr lang="fr-FR" smtClean="0"/>
              <a:t>27/07/2021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B584-F78C-43A0-B453-476FBEF120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583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941" y="503978"/>
            <a:ext cx="3436612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29890" y="1088456"/>
            <a:ext cx="539424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92" indent="0">
              <a:buNone/>
              <a:defRPr sz="3087"/>
            </a:lvl2pPr>
            <a:lvl3pPr marL="1007984" indent="0">
              <a:buNone/>
              <a:defRPr sz="2646"/>
            </a:lvl3pPr>
            <a:lvl4pPr marL="1511976" indent="0">
              <a:buNone/>
              <a:defRPr sz="2204"/>
            </a:lvl4pPr>
            <a:lvl5pPr marL="2015967" indent="0">
              <a:buNone/>
              <a:defRPr sz="2204"/>
            </a:lvl5pPr>
            <a:lvl6pPr marL="2519959" indent="0">
              <a:buNone/>
              <a:defRPr sz="2204"/>
            </a:lvl6pPr>
            <a:lvl7pPr marL="3023951" indent="0">
              <a:buNone/>
              <a:defRPr sz="2204"/>
            </a:lvl7pPr>
            <a:lvl8pPr marL="3527943" indent="0">
              <a:buNone/>
              <a:defRPr sz="2204"/>
            </a:lvl8pPr>
            <a:lvl9pPr marL="4031934" indent="0">
              <a:buNone/>
              <a:defRPr sz="2204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3941" y="2267902"/>
            <a:ext cx="3436612" cy="4201570"/>
          </a:xfrm>
        </p:spPr>
        <p:txBody>
          <a:bodyPr/>
          <a:lstStyle>
            <a:lvl1pPr marL="0" indent="0">
              <a:buNone/>
              <a:defRPr sz="1765"/>
            </a:lvl1pPr>
            <a:lvl2pPr marL="503992" indent="0">
              <a:buNone/>
              <a:defRPr sz="1543"/>
            </a:lvl2pPr>
            <a:lvl3pPr marL="1007984" indent="0">
              <a:buNone/>
              <a:defRPr sz="1324"/>
            </a:lvl3pPr>
            <a:lvl4pPr marL="1511976" indent="0">
              <a:buNone/>
              <a:defRPr sz="1102"/>
            </a:lvl4pPr>
            <a:lvl5pPr marL="2015967" indent="0">
              <a:buNone/>
              <a:defRPr sz="1102"/>
            </a:lvl5pPr>
            <a:lvl6pPr marL="2519959" indent="0">
              <a:buNone/>
              <a:defRPr sz="1102"/>
            </a:lvl6pPr>
            <a:lvl7pPr marL="3023951" indent="0">
              <a:buNone/>
              <a:defRPr sz="1102"/>
            </a:lvl7pPr>
            <a:lvl8pPr marL="3527943" indent="0">
              <a:buNone/>
              <a:defRPr sz="1102"/>
            </a:lvl8pPr>
            <a:lvl9pPr marL="4031934" indent="0">
              <a:buNone/>
              <a:defRPr sz="110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2093-F86F-4F41-92BE-724189E8A426}" type="datetimeFigureOut">
              <a:rPr lang="fr-FR" smtClean="0"/>
              <a:t>27/07/2021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B584-F78C-43A0-B453-476FBEF120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19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2552" y="402485"/>
            <a:ext cx="9190197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552" y="2012414"/>
            <a:ext cx="9190197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2553" y="7006700"/>
            <a:ext cx="2397443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C2093-F86F-4F41-92BE-724189E8A426}" type="datetimeFigureOut">
              <a:rPr lang="fr-FR" smtClean="0"/>
              <a:t>27/07/2021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9569" y="7006700"/>
            <a:ext cx="3596163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5306" y="7006700"/>
            <a:ext cx="2397443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3B584-F78C-43A0-B453-476FBEF120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099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84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96" indent="-251996" algn="l" defTabSz="1007984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5987" indent="-251996" algn="l" defTabSz="1007984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80" indent="-251996" algn="l" defTabSz="1007984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3pPr>
      <a:lvl4pPr marL="1763971" indent="-251996" algn="l" defTabSz="1007984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7963" indent="-251996" algn="l" defTabSz="1007984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1955" indent="-251996" algn="l" defTabSz="1007984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5947" indent="-251996" algn="l" defTabSz="1007984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79939" indent="-251996" algn="l" defTabSz="1007984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3930" indent="-251996" algn="l" defTabSz="1007984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84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3992" algn="l" defTabSz="1007984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7984" algn="l" defTabSz="1007984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1976" algn="l" defTabSz="1007984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5967" algn="l" defTabSz="1007984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19959" algn="l" defTabSz="1007984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3951" algn="l" defTabSz="1007984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7943" algn="l" defTabSz="1007984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1934" algn="l" defTabSz="1007984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416290F-6AB5-4075-BF3D-6388B335E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2"/>
          <a:stretch>
            <a:fillRect/>
          </a:stretch>
        </p:blipFill>
        <p:spPr bwMode="auto">
          <a:xfrm>
            <a:off x="2" y="-3174"/>
            <a:ext cx="10744199" cy="757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1FD588C0-9D14-49EF-A7D9-A7FBF09E1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1858964"/>
            <a:ext cx="6523038" cy="4414837"/>
          </a:xfrm>
          <a:prstGeom prst="rect">
            <a:avLst/>
          </a:prstGeom>
          <a:noFill/>
          <a:ln>
            <a:noFill/>
          </a:ln>
          <a:effectLst>
            <a:outerShdw blurRad="63500" sx="101999" sy="101999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FBEBF49-3E06-4BAD-8175-360C343CF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2" y="962025"/>
            <a:ext cx="906463" cy="117951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AE105E37-6A49-4760-AE6E-BE9DC28D3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5387975"/>
            <a:ext cx="1833563" cy="13716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E7A564B-8EF2-4ADA-81A0-399D29E72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881064"/>
            <a:ext cx="996950" cy="135731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3D706463-CA38-42D9-B06B-EC5F7E84C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5" y="5200650"/>
            <a:ext cx="1177925" cy="166528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3FF6B15-BEB0-435A-A5C1-13A4113F8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3517900"/>
            <a:ext cx="1423987" cy="151606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6DD2848F-4B51-420C-A0C8-29A81D1F7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0" y="4976813"/>
            <a:ext cx="838199" cy="178276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1E573C6-E18A-42F4-80FB-060ED312A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977" y="3497263"/>
            <a:ext cx="1598613" cy="159702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9F1468E5-84A0-437C-BE5B-27FCC4DC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798514"/>
            <a:ext cx="1028701" cy="15367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F1AD421-EFCE-4441-A4DF-5E7E0F89F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339" y="5434015"/>
            <a:ext cx="1255712" cy="1420811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2A1FE1F9-A28B-43DD-931C-59E29FD4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6" y="5434014"/>
            <a:ext cx="1557338" cy="159861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87983BF7-B853-4786-A162-05DF6F153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1961">
            <a:off x="201613" y="5408614"/>
            <a:ext cx="871537" cy="124618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>
            <a:extLst>
              <a:ext uri="{FF2B5EF4-FFF2-40B4-BE49-F238E27FC236}">
                <a16:creationId xmlns:a16="http://schemas.microsoft.com/office/drawing/2014/main" id="{3A07D40E-41D0-4146-B129-D608086C7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6067426"/>
            <a:ext cx="1906589" cy="142875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BD81506F-C455-4531-9C03-FECA08E1C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73025"/>
            <a:ext cx="1284287" cy="117633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>
            <a:extLst>
              <a:ext uri="{FF2B5EF4-FFF2-40B4-BE49-F238E27FC236}">
                <a16:creationId xmlns:a16="http://schemas.microsoft.com/office/drawing/2014/main" id="{B0C22FB2-F558-407E-BA29-654E78E67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9" y="915989"/>
            <a:ext cx="992186" cy="143986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B6D7967-8295-42C3-B1E4-3C38857C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7" y="747713"/>
            <a:ext cx="996950" cy="1587499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>
            <a:extLst>
              <a:ext uri="{FF2B5EF4-FFF2-40B4-BE49-F238E27FC236}">
                <a16:creationId xmlns:a16="http://schemas.microsoft.com/office/drawing/2014/main" id="{937E777B-6880-4604-8040-C8DFE5313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76287">
            <a:off x="1042989" y="2546350"/>
            <a:ext cx="1146175" cy="148748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C54D02D8-A981-49E1-9C06-F08B0BCC7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4173538"/>
            <a:ext cx="882651" cy="118586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>
            <a:extLst>
              <a:ext uri="{FF2B5EF4-FFF2-40B4-BE49-F238E27FC236}">
                <a16:creationId xmlns:a16="http://schemas.microsoft.com/office/drawing/2014/main" id="{B7580B50-28CE-4E36-8279-0481B6EBB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9" y="5187951"/>
            <a:ext cx="1925636" cy="192563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BA6C99C0-F753-4E79-B1C5-2464315D2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4929189"/>
            <a:ext cx="855662" cy="182562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23">
            <a:extLst>
              <a:ext uri="{FF2B5EF4-FFF2-40B4-BE49-F238E27FC236}">
                <a16:creationId xmlns:a16="http://schemas.microsoft.com/office/drawing/2014/main" id="{DBDE200D-D6EE-415C-8110-74CAC25A6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6131">
            <a:off x="9671050" y="1409700"/>
            <a:ext cx="1162050" cy="157321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9057A438-D374-46AC-88A5-91F71CB21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989" y="5168900"/>
            <a:ext cx="1981200" cy="181133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25">
            <a:extLst>
              <a:ext uri="{FF2B5EF4-FFF2-40B4-BE49-F238E27FC236}">
                <a16:creationId xmlns:a16="http://schemas.microsoft.com/office/drawing/2014/main" id="{DF2C6E68-DA5F-4AAF-90CB-686324D29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1" y="5305426"/>
            <a:ext cx="1100138" cy="156051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90C8BD56-EF54-47BB-932D-E87101FFE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2976">
            <a:off x="8669338" y="180974"/>
            <a:ext cx="957262" cy="1646239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" name="Picture 27">
            <a:extLst>
              <a:ext uri="{FF2B5EF4-FFF2-40B4-BE49-F238E27FC236}">
                <a16:creationId xmlns:a16="http://schemas.microsoft.com/office/drawing/2014/main" id="{BFEC8453-5969-488A-99FD-95921BA62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0289" y="942976"/>
            <a:ext cx="1352550" cy="11684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35BD37AA-120B-44DD-850F-69BD1A6CF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398464"/>
            <a:ext cx="1387476" cy="186213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29">
            <a:extLst>
              <a:ext uri="{FF2B5EF4-FFF2-40B4-BE49-F238E27FC236}">
                <a16:creationId xmlns:a16="http://schemas.microsoft.com/office/drawing/2014/main" id="{A7757E01-2C5D-404E-B3C4-0DA35A0B2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501651"/>
            <a:ext cx="1306513" cy="163988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6076DABA-4AD1-4CEC-B34A-5CD771B6A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5268913"/>
            <a:ext cx="1657350" cy="165735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" name="Picture 31">
            <a:extLst>
              <a:ext uri="{FF2B5EF4-FFF2-40B4-BE49-F238E27FC236}">
                <a16:creationId xmlns:a16="http://schemas.microsoft.com/office/drawing/2014/main" id="{9158E66B-627C-4D16-857E-3232CB7C5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468313"/>
            <a:ext cx="1560512" cy="156686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FBDCF539-8588-4DFB-9B7D-E19291D26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876426"/>
            <a:ext cx="838199" cy="72231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7" name="Picture 33">
            <a:extLst>
              <a:ext uri="{FF2B5EF4-FFF2-40B4-BE49-F238E27FC236}">
                <a16:creationId xmlns:a16="http://schemas.microsoft.com/office/drawing/2014/main" id="{8B11A23C-24F5-4E51-8DE4-8CD413A76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166"/>
          <a:stretch>
            <a:fillRect/>
          </a:stretch>
        </p:blipFill>
        <p:spPr bwMode="auto">
          <a:xfrm>
            <a:off x="3910015" y="5594350"/>
            <a:ext cx="1290636" cy="142081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4">
            <a:extLst>
              <a:ext uri="{FF2B5EF4-FFF2-40B4-BE49-F238E27FC236}">
                <a16:creationId xmlns:a16="http://schemas.microsoft.com/office/drawing/2014/main" id="{EEBF12CB-A5D1-4DF7-A6A5-90BB401CE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2" y="2451101"/>
            <a:ext cx="2119313" cy="247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801" i="1">
                <a:solidFill>
                  <a:srgbClr val="773E18"/>
                </a:solidFill>
                <a:latin typeface="Anabel Alt" panose="02000000000000000000" pitchFamily="2" charset="0"/>
              </a:rPr>
              <a:t>I</a:t>
            </a:r>
            <a:r>
              <a:rPr lang="fr-FR" altLang="fr-FR" sz="4801">
                <a:solidFill>
                  <a:srgbClr val="773E18"/>
                </a:solidFill>
                <a:latin typeface="Blackadder ITC" panose="04020505051007020D02" pitchFamily="82" charset="0"/>
              </a:rPr>
              <a:t>l était une fois...</a:t>
            </a:r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5" name="Text Box 35">
            <a:extLst>
              <a:ext uri="{FF2B5EF4-FFF2-40B4-BE49-F238E27FC236}">
                <a16:creationId xmlns:a16="http://schemas.microsoft.com/office/drawing/2014/main" id="{43F2EA3D-A435-4A38-B8A4-132E4FC20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9664" y="2546351"/>
            <a:ext cx="3540125" cy="198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400">
                <a:solidFill>
                  <a:srgbClr val="773E18"/>
                </a:solidFill>
                <a:latin typeface="Alice in Wonderland" panose="02000500000000000000" pitchFamily="2" charset="0"/>
              </a:rPr>
              <a:t>la Classe de </a:t>
            </a:r>
          </a:p>
          <a:p>
            <a:pPr algn="ctr" defTabSz="9144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8000">
                <a:solidFill>
                  <a:srgbClr val="B35E25"/>
                </a:solidFill>
                <a:latin typeface="Alice in Wonderland" panose="02000500000000000000" pitchFamily="2" charset="0"/>
              </a:rPr>
              <a:t>CM1</a:t>
            </a:r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6" name="Text Box 36">
            <a:extLst>
              <a:ext uri="{FF2B5EF4-FFF2-40B4-BE49-F238E27FC236}">
                <a16:creationId xmlns:a16="http://schemas.microsoft.com/office/drawing/2014/main" id="{755CBF11-9D3C-4744-AAB4-837E7AE8D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0" y="4278314"/>
            <a:ext cx="2039938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099">
                <a:solidFill>
                  <a:srgbClr val="773E18"/>
                </a:solidFill>
                <a:latin typeface="Blackadder ITC" panose="04020505051007020D02" pitchFamily="82" charset="0"/>
              </a:rPr>
              <a:t>de</a:t>
            </a:r>
          </a:p>
          <a:p>
            <a:pPr algn="ctr" defTabSz="9144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099">
                <a:solidFill>
                  <a:srgbClr val="773E18"/>
                </a:solidFill>
                <a:latin typeface="Blackadder ITC" panose="04020505051007020D02" pitchFamily="82" charset="0"/>
              </a:rPr>
              <a:t>Sophie Poteau</a:t>
            </a:r>
            <a:endParaRPr lang="fr-FR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63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7D0F68-E414-49C5-9EF9-8764673C6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AC75FE-D998-4510-9AA5-997C23B03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EE50C3B-0C99-4C8A-B171-BB2BC1463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r="13159"/>
          <a:stretch>
            <a:fillRect/>
          </a:stretch>
        </p:blipFill>
        <p:spPr bwMode="auto">
          <a:xfrm>
            <a:off x="0" y="0"/>
            <a:ext cx="10691813" cy="753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846EFFD8-B3D8-4142-80F2-8CAF43489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5370513"/>
            <a:ext cx="2105025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63500" cap="rnd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381000" dist="292100" dir="5400000" sx="89999" sy="-20000" rotWithShape="0">
                    <a:srgbClr val="000000">
                      <a:alpha val="22000"/>
                    </a:srgbClr>
                  </a:outerShdw>
                </a:effectLst>
              </a14:hiddenEffects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BC4FFC4-D4BB-4521-877A-BF6F3AE09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4854575"/>
            <a:ext cx="3160713" cy="260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63500" cap="rnd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381000" dist="292100" dir="5400000" sx="89999" sy="-20000" rotWithShape="0">
                    <a:srgbClr val="000000">
                      <a:alpha val="22000"/>
                    </a:srgbClr>
                  </a:outerShdw>
                </a:effectLst>
              </a14:hiddenEffects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68C21DCF-FAED-4E55-8D27-9728F5B10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5002213"/>
            <a:ext cx="2401887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97F20B1-6A24-405C-88A8-0F6D292F9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4255">
            <a:off x="8385175" y="4306888"/>
            <a:ext cx="2327275" cy="1979612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89999" sy="-20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63500" cap="rnd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C879795C-863D-4777-BCEF-690783AEA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4306888"/>
            <a:ext cx="2193925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B97479F-7DCB-4F16-B308-8AC00D728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2"/>
          <a:stretch>
            <a:fillRect/>
          </a:stretch>
        </p:blipFill>
        <p:spPr bwMode="auto">
          <a:xfrm>
            <a:off x="2540000" y="1187450"/>
            <a:ext cx="6461125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A375A1A3-F2C6-4F85-B28E-AA65734C8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9975" y="1236578"/>
            <a:ext cx="4213225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7200" b="0" i="0" u="none" strike="noStrike" cap="none" normalizeH="0" baseline="0" dirty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C00000"/>
                    </a:gs>
                    <a:gs pos="50000">
                      <a:schemeClr val="accent2"/>
                    </a:gs>
                    <a:gs pos="100000">
                      <a:schemeClr val="accent4"/>
                    </a:gs>
                  </a:gsLst>
                  <a:lin ang="0" scaled="1"/>
                  <a:tileRect/>
                </a:gradFill>
                <a:effectLst/>
                <a:latin typeface="Indiana Jonas" panose="04070604030102020A02" pitchFamily="82" charset="0"/>
              </a:rPr>
              <a:t>Classe de CM1 </a:t>
            </a:r>
            <a:b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A85C2E"/>
                </a:solidFill>
                <a:effectLst/>
                <a:latin typeface="Calibri" panose="020F0502020204030204" pitchFamily="34" charset="0"/>
              </a:rPr>
            </a:b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rgbClr val="542E17"/>
                </a:solidFill>
                <a:effectLst/>
                <a:latin typeface="FuturaHandwritten" panose="02000603000000000000" pitchFamily="2" charset="0"/>
              </a:rPr>
              <a:t>Madame Poteau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253FF1D6-C4E2-425C-84DD-5482D6B08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2205038"/>
            <a:ext cx="1355725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9" name="Picture 11">
            <a:extLst>
              <a:ext uri="{FF2B5EF4-FFF2-40B4-BE49-F238E27FC236}">
                <a16:creationId xmlns:a16="http://schemas.microsoft.com/office/drawing/2014/main" id="{2A393E31-C94D-4CA2-A65A-1B8810B3C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7" t="-772" r="-1808" b="-4631"/>
          <a:stretch>
            <a:fillRect/>
          </a:stretch>
        </p:blipFill>
        <p:spPr bwMode="auto">
          <a:xfrm>
            <a:off x="3468688" y="2525713"/>
            <a:ext cx="126047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00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948E12-15D2-41DC-B930-15DDE3AEF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0DFA32-E514-4E65-B6D4-07213365C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AAD1AC3-20D9-426B-9F6D-F7EE1EB99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" r="2760"/>
          <a:stretch>
            <a:fillRect/>
          </a:stretch>
        </p:blipFill>
        <p:spPr bwMode="auto">
          <a:xfrm>
            <a:off x="11113" y="0"/>
            <a:ext cx="10475912" cy="737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C2F18819-5BB1-445B-90E9-1940F1F85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2"/>
          <a:stretch>
            <a:fillRect/>
          </a:stretch>
        </p:blipFill>
        <p:spPr bwMode="auto">
          <a:xfrm>
            <a:off x="11113" y="639763"/>
            <a:ext cx="4176712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8989F0A-988F-4476-B673-FB10AD98D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0" b="29462"/>
          <a:stretch>
            <a:fillRect/>
          </a:stretch>
        </p:blipFill>
        <p:spPr bwMode="auto">
          <a:xfrm>
            <a:off x="0" y="4665663"/>
            <a:ext cx="310515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689CF7DF-BFB3-42D1-BBAD-F5175BD47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3" y="1325563"/>
            <a:ext cx="3300412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7200" dirty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C00000"/>
                    </a:gs>
                    <a:gs pos="50000">
                      <a:schemeClr val="accent2"/>
                    </a:gs>
                    <a:gs pos="100000">
                      <a:schemeClr val="accent4"/>
                    </a:gs>
                  </a:gsLst>
                  <a:lin ang="0" scaled="1"/>
                  <a:tileRect/>
                </a:gradFill>
                <a:latin typeface="Indiana Jonas" panose="04070604030102020A02" pitchFamily="82" charset="0"/>
              </a:rPr>
              <a:t>Classe de CM1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rgbClr val="2E1302"/>
                </a:solidFill>
                <a:effectLst/>
                <a:latin typeface="FuturaHandwritten" panose="02000603000000000000" pitchFamily="2" charset="0"/>
              </a:rPr>
            </a:b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rgbClr val="2E1302"/>
                </a:solidFill>
                <a:effectLst/>
                <a:latin typeface="FuturaHandwritten" panose="02000603000000000000" pitchFamily="2" charset="0"/>
              </a:rPr>
              <a:t>Madame Poteau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260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97C45D-5142-49D8-A5ED-9069E5E43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BF87FD-C0D9-4726-80D6-8AF63E049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39872d5ebb92f7c6973c22c10751d62c">
            <a:extLst>
              <a:ext uri="{FF2B5EF4-FFF2-40B4-BE49-F238E27FC236}">
                <a16:creationId xmlns:a16="http://schemas.microsoft.com/office/drawing/2014/main" id="{D794D013-2A4D-418A-9B16-38F964B3D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9" y="-1"/>
            <a:ext cx="10655301" cy="754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EBE31BB-78FF-4C84-A544-C4DC3C4DD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39" y="4374459"/>
            <a:ext cx="2414216" cy="316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EBC2B5-4D0B-41CF-9B38-413DCEF7F0E7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59" y1="37060" x2="4313" y2="33779"/>
                        <a14:foregroundMark x1="2309" y1="38275" x2="6136" y2="34629"/>
                        <a14:backgroundMark x1="99271" y1="79951" x2="99818" y2="61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691" y="452801"/>
            <a:ext cx="6137954" cy="5332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BEF5A16-166B-45DB-9D2B-0B8129CF2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847" y="4690836"/>
            <a:ext cx="2909453" cy="277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964D827-BC2F-4385-9838-65B90C423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301" y="412751"/>
            <a:ext cx="1624121" cy="191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102C802D-9A23-459D-8E75-124BAAF3C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71" y="595511"/>
            <a:ext cx="1816100" cy="22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6175F3B-3E11-4331-8B89-F3921A6A6E7F}"/>
              </a:ext>
            </a:extLst>
          </p:cNvPr>
          <p:cNvSpPr txBox="1"/>
          <p:nvPr/>
        </p:nvSpPr>
        <p:spPr>
          <a:xfrm>
            <a:off x="3196677" y="2591126"/>
            <a:ext cx="49040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Valeria Bold Grunge" pitchFamily="50" charset="0"/>
              </a:rPr>
              <a:t>Classe de CM1</a:t>
            </a:r>
            <a:br>
              <a:rPr lang="fr-FR" sz="4000" dirty="0">
                <a:solidFill>
                  <a:schemeClr val="bg1"/>
                </a:solidFill>
                <a:latin typeface="KG Chasing Cars" panose="02000000000000000000" pitchFamily="2" charset="0"/>
              </a:rPr>
            </a:br>
            <a:endParaRPr lang="fr-FR" sz="4000" dirty="0">
              <a:solidFill>
                <a:schemeClr val="bg1"/>
              </a:solidFill>
              <a:latin typeface="KG Chasing Cars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C32CC4-AA8D-4C4F-9A9A-8AFFA9B292A9}"/>
              </a:ext>
            </a:extLst>
          </p:cNvPr>
          <p:cNvSpPr/>
          <p:nvPr/>
        </p:nvSpPr>
        <p:spPr>
          <a:xfrm>
            <a:off x="3933869" y="3849649"/>
            <a:ext cx="33930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The Only Exception" panose="02000000000000000000" pitchFamily="2" charset="0"/>
              </a:rPr>
              <a:t>Sophie Poteau</a:t>
            </a:r>
            <a:endParaRPr lang="fr-FR" sz="3600" dirty="0">
              <a:latin typeface="The Only Excepti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80623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30</Words>
  <Application>Microsoft Office PowerPoint</Application>
  <PresentationFormat>Personnalisé</PresentationFormat>
  <Paragraphs>10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6" baseType="lpstr">
      <vt:lpstr>Alice in Wonderland</vt:lpstr>
      <vt:lpstr>Anabel Alt</vt:lpstr>
      <vt:lpstr>Arial</vt:lpstr>
      <vt:lpstr>Blackadder ITC</vt:lpstr>
      <vt:lpstr>Calibri</vt:lpstr>
      <vt:lpstr>Calibri Light</vt:lpstr>
      <vt:lpstr>FuturaHandwritten</vt:lpstr>
      <vt:lpstr>Indiana Jonas</vt:lpstr>
      <vt:lpstr>KG Chasing Cars</vt:lpstr>
      <vt:lpstr>The Only Exception</vt:lpstr>
      <vt:lpstr>Valeria Bold Grunge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 E</dc:creator>
  <cp:lastModifiedBy>c E</cp:lastModifiedBy>
  <cp:revision>1</cp:revision>
  <dcterms:created xsi:type="dcterms:W3CDTF">2021-07-27T07:17:53Z</dcterms:created>
  <dcterms:modified xsi:type="dcterms:W3CDTF">2021-07-27T07:27:06Z</dcterms:modified>
</cp:coreProperties>
</file>